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66" r:id="rId8"/>
    <p:sldId id="267" r:id="rId9"/>
    <p:sldId id="270" r:id="rId10"/>
    <p:sldId id="272" r:id="rId11"/>
    <p:sldId id="271" r:id="rId12"/>
    <p:sldId id="263" r:id="rId13"/>
    <p:sldId id="264" r:id="rId14"/>
    <p:sldId id="268" r:id="rId15"/>
    <p:sldId id="275" r:id="rId16"/>
    <p:sldId id="274" r:id="rId17"/>
    <p:sldId id="273"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FDE8AF-11ED-4223-AF1F-E21304689426}" v="9" dt="2022-09-05T20:40:22.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0F50A9-A345-44D4-A36F-2071F31764B1}"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3F3B6361-F895-47D7-AE6E-F540D42D1BE9}">
      <dgm:prSet/>
      <dgm:spPr/>
      <dgm:t>
        <a:bodyPr/>
        <a:lstStyle/>
        <a:p>
          <a:r>
            <a:rPr lang="pl-PL" b="0" i="0"/>
            <a:t>szczepienia</a:t>
          </a:r>
          <a:endParaRPr lang="en-US"/>
        </a:p>
      </dgm:t>
    </dgm:pt>
    <dgm:pt modelId="{B32558FB-356D-4881-8220-0EECC9CC3BF5}" type="parTrans" cxnId="{4B95344D-1D40-47F3-B9CF-2CDDF6DF20AF}">
      <dgm:prSet/>
      <dgm:spPr/>
      <dgm:t>
        <a:bodyPr/>
        <a:lstStyle/>
        <a:p>
          <a:endParaRPr lang="en-US"/>
        </a:p>
      </dgm:t>
    </dgm:pt>
    <dgm:pt modelId="{94D9ECFD-8E9D-4441-94E0-E1B92CAC33DD}" type="sibTrans" cxnId="{4B95344D-1D40-47F3-B9CF-2CDDF6DF20AF}">
      <dgm:prSet/>
      <dgm:spPr/>
      <dgm:t>
        <a:bodyPr/>
        <a:lstStyle/>
        <a:p>
          <a:endParaRPr lang="en-US"/>
        </a:p>
      </dgm:t>
    </dgm:pt>
    <dgm:pt modelId="{641876F3-941B-433D-97B4-1B122912789A}">
      <dgm:prSet/>
      <dgm:spPr/>
      <dgm:t>
        <a:bodyPr/>
        <a:lstStyle/>
        <a:p>
          <a:r>
            <a:rPr lang="pl-PL" b="0" i="0"/>
            <a:t>leczenie i izolacja chorych – unikanie kontaktu z osobą zarażoną bądź nosicielem,</a:t>
          </a:r>
          <a:endParaRPr lang="en-US"/>
        </a:p>
      </dgm:t>
    </dgm:pt>
    <dgm:pt modelId="{D8C4CAD4-FE21-43EC-B21C-3D590E790C9C}" type="parTrans" cxnId="{50929314-38B2-492C-A890-711C092F9629}">
      <dgm:prSet/>
      <dgm:spPr/>
      <dgm:t>
        <a:bodyPr/>
        <a:lstStyle/>
        <a:p>
          <a:endParaRPr lang="en-US"/>
        </a:p>
      </dgm:t>
    </dgm:pt>
    <dgm:pt modelId="{8EA6B523-B61F-415A-BCF3-44C40A23DB4B}" type="sibTrans" cxnId="{50929314-38B2-492C-A890-711C092F9629}">
      <dgm:prSet/>
      <dgm:spPr/>
      <dgm:t>
        <a:bodyPr/>
        <a:lstStyle/>
        <a:p>
          <a:endParaRPr lang="en-US"/>
        </a:p>
      </dgm:t>
    </dgm:pt>
    <dgm:pt modelId="{6AFE32CF-0972-4685-9C66-2D3B569C0939}">
      <dgm:prSet/>
      <dgm:spPr/>
      <dgm:t>
        <a:bodyPr/>
        <a:lstStyle/>
        <a:p>
          <a:r>
            <a:rPr lang="pl-PL" b="0" i="0"/>
            <a:t>przeprowadzanie zabiegów dezynfekcyjnych należących do chorego przedmiotów,</a:t>
          </a:r>
          <a:endParaRPr lang="en-US"/>
        </a:p>
      </dgm:t>
    </dgm:pt>
    <dgm:pt modelId="{5668335E-3421-495D-AE66-8AEEC763657C}" type="parTrans" cxnId="{7CA1707B-0180-4202-8111-F0BE1EB49276}">
      <dgm:prSet/>
      <dgm:spPr/>
      <dgm:t>
        <a:bodyPr/>
        <a:lstStyle/>
        <a:p>
          <a:endParaRPr lang="en-US"/>
        </a:p>
      </dgm:t>
    </dgm:pt>
    <dgm:pt modelId="{9146B89F-9F3E-43F2-BF67-E9C5B660A01F}" type="sibTrans" cxnId="{7CA1707B-0180-4202-8111-F0BE1EB49276}">
      <dgm:prSet/>
      <dgm:spPr/>
      <dgm:t>
        <a:bodyPr/>
        <a:lstStyle/>
        <a:p>
          <a:endParaRPr lang="en-US"/>
        </a:p>
      </dgm:t>
    </dgm:pt>
    <dgm:pt modelId="{B8057C28-EB02-47D8-8824-703DFF0D6930}">
      <dgm:prSet/>
      <dgm:spPr/>
      <dgm:t>
        <a:bodyPr/>
        <a:lstStyle/>
        <a:p>
          <a:r>
            <a:rPr lang="pl-PL" b="0" i="0"/>
            <a:t>zabiegi dezynfekcyjne urządzeń, narzędzi, pomieszczeń w placówkach ochrony zdrowia, ale i masowego przebywania ludzi, jak przedszkola i szkoły,</a:t>
          </a:r>
          <a:endParaRPr lang="en-US"/>
        </a:p>
      </dgm:t>
    </dgm:pt>
    <dgm:pt modelId="{37A0DA71-7B90-47A3-86CC-E8801A53BD90}" type="parTrans" cxnId="{FA11823B-C900-4D8B-83C8-F6D42D20EB9F}">
      <dgm:prSet/>
      <dgm:spPr/>
      <dgm:t>
        <a:bodyPr/>
        <a:lstStyle/>
        <a:p>
          <a:endParaRPr lang="en-US"/>
        </a:p>
      </dgm:t>
    </dgm:pt>
    <dgm:pt modelId="{9F99D329-7C3E-45D4-A510-5569B0A77396}" type="sibTrans" cxnId="{FA11823B-C900-4D8B-83C8-F6D42D20EB9F}">
      <dgm:prSet/>
      <dgm:spPr/>
      <dgm:t>
        <a:bodyPr/>
        <a:lstStyle/>
        <a:p>
          <a:endParaRPr lang="en-US"/>
        </a:p>
      </dgm:t>
    </dgm:pt>
    <dgm:pt modelId="{21765C5A-0324-4911-8E6B-26315D6E69AE}">
      <dgm:prSet/>
      <dgm:spPr/>
      <dgm:t>
        <a:bodyPr/>
        <a:lstStyle/>
        <a:p>
          <a:r>
            <a:rPr lang="pl-PL" b="0" i="0"/>
            <a:t>utylizacja jednorazowego sprzętu medycznego,</a:t>
          </a:r>
          <a:endParaRPr lang="en-US"/>
        </a:p>
      </dgm:t>
    </dgm:pt>
    <dgm:pt modelId="{0FD6524C-D186-4FEF-B537-2FB1072D626F}" type="parTrans" cxnId="{9C4AC53D-6D90-4C5B-98F1-A9E23003ACE3}">
      <dgm:prSet/>
      <dgm:spPr/>
      <dgm:t>
        <a:bodyPr/>
        <a:lstStyle/>
        <a:p>
          <a:endParaRPr lang="en-US"/>
        </a:p>
      </dgm:t>
    </dgm:pt>
    <dgm:pt modelId="{95AD0627-7FB5-4D38-BF61-45438489095C}" type="sibTrans" cxnId="{9C4AC53D-6D90-4C5B-98F1-A9E23003ACE3}">
      <dgm:prSet/>
      <dgm:spPr/>
      <dgm:t>
        <a:bodyPr/>
        <a:lstStyle/>
        <a:p>
          <a:endParaRPr lang="en-US"/>
        </a:p>
      </dgm:t>
    </dgm:pt>
    <dgm:pt modelId="{258ACBD5-7038-4AED-9094-48F8FD4A81A7}">
      <dgm:prSet/>
      <dgm:spPr/>
      <dgm:t>
        <a:bodyPr/>
        <a:lstStyle/>
        <a:p>
          <a:r>
            <a:rPr lang="pl-PL" b="0" i="0"/>
            <a:t>używanie środków ochrony osobistej,</a:t>
          </a:r>
          <a:endParaRPr lang="en-US"/>
        </a:p>
      </dgm:t>
    </dgm:pt>
    <dgm:pt modelId="{A3EF5BE1-68E9-426B-B346-24F863CAA638}" type="parTrans" cxnId="{E8710566-E65E-419D-94B2-3A706061B12C}">
      <dgm:prSet/>
      <dgm:spPr/>
      <dgm:t>
        <a:bodyPr/>
        <a:lstStyle/>
        <a:p>
          <a:endParaRPr lang="en-US"/>
        </a:p>
      </dgm:t>
    </dgm:pt>
    <dgm:pt modelId="{13936BB5-BDF4-49C5-9604-4584F02B2089}" type="sibTrans" cxnId="{E8710566-E65E-419D-94B2-3A706061B12C}">
      <dgm:prSet/>
      <dgm:spPr/>
      <dgm:t>
        <a:bodyPr/>
        <a:lstStyle/>
        <a:p>
          <a:endParaRPr lang="en-US"/>
        </a:p>
      </dgm:t>
    </dgm:pt>
    <dgm:pt modelId="{11833B7D-3E29-4028-B94E-79EDB7ED77A5}">
      <dgm:prSet/>
      <dgm:spPr/>
      <dgm:t>
        <a:bodyPr/>
        <a:lstStyle/>
        <a:p>
          <a:r>
            <a:rPr lang="pl-PL" b="0" i="0"/>
            <a:t>stosowanie antybiotyków tylko w przypadku choroby bakteryjnej,</a:t>
          </a:r>
          <a:endParaRPr lang="en-US"/>
        </a:p>
      </dgm:t>
    </dgm:pt>
    <dgm:pt modelId="{D55AA457-FFC2-4DCD-B1AC-E7C695445829}" type="parTrans" cxnId="{7AF41C58-7A63-43A2-AE24-39CCCB6FEABF}">
      <dgm:prSet/>
      <dgm:spPr/>
      <dgm:t>
        <a:bodyPr/>
        <a:lstStyle/>
        <a:p>
          <a:endParaRPr lang="en-US"/>
        </a:p>
      </dgm:t>
    </dgm:pt>
    <dgm:pt modelId="{A71DA4C2-DA95-4E42-BC39-8B3D06E1327F}" type="sibTrans" cxnId="{7AF41C58-7A63-43A2-AE24-39CCCB6FEABF}">
      <dgm:prSet/>
      <dgm:spPr/>
      <dgm:t>
        <a:bodyPr/>
        <a:lstStyle/>
        <a:p>
          <a:endParaRPr lang="en-US"/>
        </a:p>
      </dgm:t>
    </dgm:pt>
    <dgm:pt modelId="{00317DB5-B24E-49B6-9DC3-C5BF2EA1D696}">
      <dgm:prSet/>
      <dgm:spPr/>
      <dgm:t>
        <a:bodyPr/>
        <a:lstStyle/>
        <a:p>
          <a:r>
            <a:rPr lang="pl-PL" b="0" i="0"/>
            <a:t>dezynfekowanie zranień.</a:t>
          </a:r>
          <a:endParaRPr lang="en-US"/>
        </a:p>
      </dgm:t>
    </dgm:pt>
    <dgm:pt modelId="{349183B8-DF6F-4DB7-80AC-A269F33CB391}" type="parTrans" cxnId="{4BE637F3-5863-4A2A-819A-C1F5B976C169}">
      <dgm:prSet/>
      <dgm:spPr/>
      <dgm:t>
        <a:bodyPr/>
        <a:lstStyle/>
        <a:p>
          <a:endParaRPr lang="en-US"/>
        </a:p>
      </dgm:t>
    </dgm:pt>
    <dgm:pt modelId="{2D082B00-2DF0-478E-8195-57912F3F1A15}" type="sibTrans" cxnId="{4BE637F3-5863-4A2A-819A-C1F5B976C169}">
      <dgm:prSet/>
      <dgm:spPr/>
      <dgm:t>
        <a:bodyPr/>
        <a:lstStyle/>
        <a:p>
          <a:endParaRPr lang="en-US"/>
        </a:p>
      </dgm:t>
    </dgm:pt>
    <dgm:pt modelId="{EE1000A0-817D-48B9-A11E-4EA781419153}" type="pres">
      <dgm:prSet presAssocID="{6A0F50A9-A345-44D4-A36F-2071F31764B1}" presName="diagram" presStyleCnt="0">
        <dgm:presLayoutVars>
          <dgm:dir/>
          <dgm:resizeHandles val="exact"/>
        </dgm:presLayoutVars>
      </dgm:prSet>
      <dgm:spPr/>
      <dgm:t>
        <a:bodyPr/>
        <a:lstStyle/>
        <a:p>
          <a:endParaRPr lang="pl-PL"/>
        </a:p>
      </dgm:t>
    </dgm:pt>
    <dgm:pt modelId="{4F917E34-F22E-4432-B0E6-4F9F35B2F677}" type="pres">
      <dgm:prSet presAssocID="{3F3B6361-F895-47D7-AE6E-F540D42D1BE9}" presName="node" presStyleLbl="node1" presStyleIdx="0" presStyleCnt="8">
        <dgm:presLayoutVars>
          <dgm:bulletEnabled val="1"/>
        </dgm:presLayoutVars>
      </dgm:prSet>
      <dgm:spPr/>
      <dgm:t>
        <a:bodyPr/>
        <a:lstStyle/>
        <a:p>
          <a:endParaRPr lang="pl-PL"/>
        </a:p>
      </dgm:t>
    </dgm:pt>
    <dgm:pt modelId="{BDEA2F08-A27B-49AA-B396-63E6D4B9C14F}" type="pres">
      <dgm:prSet presAssocID="{94D9ECFD-8E9D-4441-94E0-E1B92CAC33DD}" presName="sibTrans" presStyleCnt="0"/>
      <dgm:spPr/>
    </dgm:pt>
    <dgm:pt modelId="{3F0C2F62-27BF-46B3-82EF-1F2711DD10DA}" type="pres">
      <dgm:prSet presAssocID="{641876F3-941B-433D-97B4-1B122912789A}" presName="node" presStyleLbl="node1" presStyleIdx="1" presStyleCnt="8">
        <dgm:presLayoutVars>
          <dgm:bulletEnabled val="1"/>
        </dgm:presLayoutVars>
      </dgm:prSet>
      <dgm:spPr/>
      <dgm:t>
        <a:bodyPr/>
        <a:lstStyle/>
        <a:p>
          <a:endParaRPr lang="pl-PL"/>
        </a:p>
      </dgm:t>
    </dgm:pt>
    <dgm:pt modelId="{28914F52-02AA-4EA3-87AE-7A712676F439}" type="pres">
      <dgm:prSet presAssocID="{8EA6B523-B61F-415A-BCF3-44C40A23DB4B}" presName="sibTrans" presStyleCnt="0"/>
      <dgm:spPr/>
    </dgm:pt>
    <dgm:pt modelId="{33AF6914-2E91-4564-8D83-4A5AB6DA130F}" type="pres">
      <dgm:prSet presAssocID="{6AFE32CF-0972-4685-9C66-2D3B569C0939}" presName="node" presStyleLbl="node1" presStyleIdx="2" presStyleCnt="8">
        <dgm:presLayoutVars>
          <dgm:bulletEnabled val="1"/>
        </dgm:presLayoutVars>
      </dgm:prSet>
      <dgm:spPr/>
      <dgm:t>
        <a:bodyPr/>
        <a:lstStyle/>
        <a:p>
          <a:endParaRPr lang="pl-PL"/>
        </a:p>
      </dgm:t>
    </dgm:pt>
    <dgm:pt modelId="{BEAE8079-AF69-4CD6-8D99-6E33822122BF}" type="pres">
      <dgm:prSet presAssocID="{9146B89F-9F3E-43F2-BF67-E9C5B660A01F}" presName="sibTrans" presStyleCnt="0"/>
      <dgm:spPr/>
    </dgm:pt>
    <dgm:pt modelId="{BB424BFF-466B-44F1-A325-08DAEBFF9809}" type="pres">
      <dgm:prSet presAssocID="{B8057C28-EB02-47D8-8824-703DFF0D6930}" presName="node" presStyleLbl="node1" presStyleIdx="3" presStyleCnt="8">
        <dgm:presLayoutVars>
          <dgm:bulletEnabled val="1"/>
        </dgm:presLayoutVars>
      </dgm:prSet>
      <dgm:spPr/>
      <dgm:t>
        <a:bodyPr/>
        <a:lstStyle/>
        <a:p>
          <a:endParaRPr lang="pl-PL"/>
        </a:p>
      </dgm:t>
    </dgm:pt>
    <dgm:pt modelId="{DB98773B-B67E-4514-8103-21FBA69ABD09}" type="pres">
      <dgm:prSet presAssocID="{9F99D329-7C3E-45D4-A510-5569B0A77396}" presName="sibTrans" presStyleCnt="0"/>
      <dgm:spPr/>
    </dgm:pt>
    <dgm:pt modelId="{7E793D00-6A1C-40F5-AEB3-8C57EB789491}" type="pres">
      <dgm:prSet presAssocID="{21765C5A-0324-4911-8E6B-26315D6E69AE}" presName="node" presStyleLbl="node1" presStyleIdx="4" presStyleCnt="8">
        <dgm:presLayoutVars>
          <dgm:bulletEnabled val="1"/>
        </dgm:presLayoutVars>
      </dgm:prSet>
      <dgm:spPr/>
      <dgm:t>
        <a:bodyPr/>
        <a:lstStyle/>
        <a:p>
          <a:endParaRPr lang="pl-PL"/>
        </a:p>
      </dgm:t>
    </dgm:pt>
    <dgm:pt modelId="{6DBB13E2-AA83-46DA-8AEF-DBB70D45F52C}" type="pres">
      <dgm:prSet presAssocID="{95AD0627-7FB5-4D38-BF61-45438489095C}" presName="sibTrans" presStyleCnt="0"/>
      <dgm:spPr/>
    </dgm:pt>
    <dgm:pt modelId="{31ECEEE0-31A5-4AB9-8B7A-BEE87D6A98D0}" type="pres">
      <dgm:prSet presAssocID="{258ACBD5-7038-4AED-9094-48F8FD4A81A7}" presName="node" presStyleLbl="node1" presStyleIdx="5" presStyleCnt="8">
        <dgm:presLayoutVars>
          <dgm:bulletEnabled val="1"/>
        </dgm:presLayoutVars>
      </dgm:prSet>
      <dgm:spPr/>
      <dgm:t>
        <a:bodyPr/>
        <a:lstStyle/>
        <a:p>
          <a:endParaRPr lang="pl-PL"/>
        </a:p>
      </dgm:t>
    </dgm:pt>
    <dgm:pt modelId="{A00E2453-69E6-41A4-8730-9A110C5D601D}" type="pres">
      <dgm:prSet presAssocID="{13936BB5-BDF4-49C5-9604-4584F02B2089}" presName="sibTrans" presStyleCnt="0"/>
      <dgm:spPr/>
    </dgm:pt>
    <dgm:pt modelId="{D28C5B21-FCF2-428B-B3BF-D63004E0F9C8}" type="pres">
      <dgm:prSet presAssocID="{11833B7D-3E29-4028-B94E-79EDB7ED77A5}" presName="node" presStyleLbl="node1" presStyleIdx="6" presStyleCnt="8">
        <dgm:presLayoutVars>
          <dgm:bulletEnabled val="1"/>
        </dgm:presLayoutVars>
      </dgm:prSet>
      <dgm:spPr/>
      <dgm:t>
        <a:bodyPr/>
        <a:lstStyle/>
        <a:p>
          <a:endParaRPr lang="pl-PL"/>
        </a:p>
      </dgm:t>
    </dgm:pt>
    <dgm:pt modelId="{DC5B850C-2E06-46DD-BD97-430A68D7ED14}" type="pres">
      <dgm:prSet presAssocID="{A71DA4C2-DA95-4E42-BC39-8B3D06E1327F}" presName="sibTrans" presStyleCnt="0"/>
      <dgm:spPr/>
    </dgm:pt>
    <dgm:pt modelId="{79C676C0-41B6-445E-972D-76FACC8E143F}" type="pres">
      <dgm:prSet presAssocID="{00317DB5-B24E-49B6-9DC3-C5BF2EA1D696}" presName="node" presStyleLbl="node1" presStyleIdx="7" presStyleCnt="8">
        <dgm:presLayoutVars>
          <dgm:bulletEnabled val="1"/>
        </dgm:presLayoutVars>
      </dgm:prSet>
      <dgm:spPr/>
      <dgm:t>
        <a:bodyPr/>
        <a:lstStyle/>
        <a:p>
          <a:endParaRPr lang="pl-PL"/>
        </a:p>
      </dgm:t>
    </dgm:pt>
  </dgm:ptLst>
  <dgm:cxnLst>
    <dgm:cxn modelId="{65A3E841-B171-4D5D-94AF-34A3AB9856C2}" type="presOf" srcId="{B8057C28-EB02-47D8-8824-703DFF0D6930}" destId="{BB424BFF-466B-44F1-A325-08DAEBFF9809}" srcOrd="0" destOrd="0" presId="urn:microsoft.com/office/officeart/2005/8/layout/default"/>
    <dgm:cxn modelId="{9C4AC53D-6D90-4C5B-98F1-A9E23003ACE3}" srcId="{6A0F50A9-A345-44D4-A36F-2071F31764B1}" destId="{21765C5A-0324-4911-8E6B-26315D6E69AE}" srcOrd="4" destOrd="0" parTransId="{0FD6524C-D186-4FEF-B537-2FB1072D626F}" sibTransId="{95AD0627-7FB5-4D38-BF61-45438489095C}"/>
    <dgm:cxn modelId="{AAB1D080-15A9-4C6F-A757-8AA81E59E906}" type="presOf" srcId="{00317DB5-B24E-49B6-9DC3-C5BF2EA1D696}" destId="{79C676C0-41B6-445E-972D-76FACC8E143F}" srcOrd="0" destOrd="0" presId="urn:microsoft.com/office/officeart/2005/8/layout/default"/>
    <dgm:cxn modelId="{4B95344D-1D40-47F3-B9CF-2CDDF6DF20AF}" srcId="{6A0F50A9-A345-44D4-A36F-2071F31764B1}" destId="{3F3B6361-F895-47D7-AE6E-F540D42D1BE9}" srcOrd="0" destOrd="0" parTransId="{B32558FB-356D-4881-8220-0EECC9CC3BF5}" sibTransId="{94D9ECFD-8E9D-4441-94E0-E1B92CAC33DD}"/>
    <dgm:cxn modelId="{50929314-38B2-492C-A890-711C092F9629}" srcId="{6A0F50A9-A345-44D4-A36F-2071F31764B1}" destId="{641876F3-941B-433D-97B4-1B122912789A}" srcOrd="1" destOrd="0" parTransId="{D8C4CAD4-FE21-43EC-B21C-3D590E790C9C}" sibTransId="{8EA6B523-B61F-415A-BCF3-44C40A23DB4B}"/>
    <dgm:cxn modelId="{FA11823B-C900-4D8B-83C8-F6D42D20EB9F}" srcId="{6A0F50A9-A345-44D4-A36F-2071F31764B1}" destId="{B8057C28-EB02-47D8-8824-703DFF0D6930}" srcOrd="3" destOrd="0" parTransId="{37A0DA71-7B90-47A3-86CC-E8801A53BD90}" sibTransId="{9F99D329-7C3E-45D4-A510-5569B0A77396}"/>
    <dgm:cxn modelId="{8EF4FAF9-8082-44BF-A174-95CBA9266D13}" type="presOf" srcId="{21765C5A-0324-4911-8E6B-26315D6E69AE}" destId="{7E793D00-6A1C-40F5-AEB3-8C57EB789491}" srcOrd="0" destOrd="0" presId="urn:microsoft.com/office/officeart/2005/8/layout/default"/>
    <dgm:cxn modelId="{60DA947F-B83B-4519-ADD0-E3079BB4191B}" type="presOf" srcId="{641876F3-941B-433D-97B4-1B122912789A}" destId="{3F0C2F62-27BF-46B3-82EF-1F2711DD10DA}" srcOrd="0" destOrd="0" presId="urn:microsoft.com/office/officeart/2005/8/layout/default"/>
    <dgm:cxn modelId="{E8710566-E65E-419D-94B2-3A706061B12C}" srcId="{6A0F50A9-A345-44D4-A36F-2071F31764B1}" destId="{258ACBD5-7038-4AED-9094-48F8FD4A81A7}" srcOrd="5" destOrd="0" parTransId="{A3EF5BE1-68E9-426B-B346-24F863CAA638}" sibTransId="{13936BB5-BDF4-49C5-9604-4584F02B2089}"/>
    <dgm:cxn modelId="{4BE637F3-5863-4A2A-819A-C1F5B976C169}" srcId="{6A0F50A9-A345-44D4-A36F-2071F31764B1}" destId="{00317DB5-B24E-49B6-9DC3-C5BF2EA1D696}" srcOrd="7" destOrd="0" parTransId="{349183B8-DF6F-4DB7-80AC-A269F33CB391}" sibTransId="{2D082B00-2DF0-478E-8195-57912F3F1A15}"/>
    <dgm:cxn modelId="{7CA1707B-0180-4202-8111-F0BE1EB49276}" srcId="{6A0F50A9-A345-44D4-A36F-2071F31764B1}" destId="{6AFE32CF-0972-4685-9C66-2D3B569C0939}" srcOrd="2" destOrd="0" parTransId="{5668335E-3421-495D-AE66-8AEEC763657C}" sibTransId="{9146B89F-9F3E-43F2-BF67-E9C5B660A01F}"/>
    <dgm:cxn modelId="{619B46EA-DD5E-41AA-8C6F-EDEF764ABFD5}" type="presOf" srcId="{6A0F50A9-A345-44D4-A36F-2071F31764B1}" destId="{EE1000A0-817D-48B9-A11E-4EA781419153}" srcOrd="0" destOrd="0" presId="urn:microsoft.com/office/officeart/2005/8/layout/default"/>
    <dgm:cxn modelId="{260F62D2-7614-490F-BD92-4795E1613521}" type="presOf" srcId="{6AFE32CF-0972-4685-9C66-2D3B569C0939}" destId="{33AF6914-2E91-4564-8D83-4A5AB6DA130F}" srcOrd="0" destOrd="0" presId="urn:microsoft.com/office/officeart/2005/8/layout/default"/>
    <dgm:cxn modelId="{866D24DC-34E8-4BF8-A2FE-B1D9B945053F}" type="presOf" srcId="{11833B7D-3E29-4028-B94E-79EDB7ED77A5}" destId="{D28C5B21-FCF2-428B-B3BF-D63004E0F9C8}" srcOrd="0" destOrd="0" presId="urn:microsoft.com/office/officeart/2005/8/layout/default"/>
    <dgm:cxn modelId="{7AF41C58-7A63-43A2-AE24-39CCCB6FEABF}" srcId="{6A0F50A9-A345-44D4-A36F-2071F31764B1}" destId="{11833B7D-3E29-4028-B94E-79EDB7ED77A5}" srcOrd="6" destOrd="0" parTransId="{D55AA457-FFC2-4DCD-B1AC-E7C695445829}" sibTransId="{A71DA4C2-DA95-4E42-BC39-8B3D06E1327F}"/>
    <dgm:cxn modelId="{03C7D06E-180C-4C23-A5C0-0AD2578A8F8B}" type="presOf" srcId="{3F3B6361-F895-47D7-AE6E-F540D42D1BE9}" destId="{4F917E34-F22E-4432-B0E6-4F9F35B2F677}" srcOrd="0" destOrd="0" presId="urn:microsoft.com/office/officeart/2005/8/layout/default"/>
    <dgm:cxn modelId="{C943002B-A2C7-417A-9067-8483AF5D4E3C}" type="presOf" srcId="{258ACBD5-7038-4AED-9094-48F8FD4A81A7}" destId="{31ECEEE0-31A5-4AB9-8B7A-BEE87D6A98D0}" srcOrd="0" destOrd="0" presId="urn:microsoft.com/office/officeart/2005/8/layout/default"/>
    <dgm:cxn modelId="{C0B0C349-0ABC-4137-840F-AA1E74AA1B6F}" type="presParOf" srcId="{EE1000A0-817D-48B9-A11E-4EA781419153}" destId="{4F917E34-F22E-4432-B0E6-4F9F35B2F677}" srcOrd="0" destOrd="0" presId="urn:microsoft.com/office/officeart/2005/8/layout/default"/>
    <dgm:cxn modelId="{6D04B2BA-E67A-496F-BA37-927C55E1EA09}" type="presParOf" srcId="{EE1000A0-817D-48B9-A11E-4EA781419153}" destId="{BDEA2F08-A27B-49AA-B396-63E6D4B9C14F}" srcOrd="1" destOrd="0" presId="urn:microsoft.com/office/officeart/2005/8/layout/default"/>
    <dgm:cxn modelId="{97EF262E-2289-4059-9E7A-E2AD17778005}" type="presParOf" srcId="{EE1000A0-817D-48B9-A11E-4EA781419153}" destId="{3F0C2F62-27BF-46B3-82EF-1F2711DD10DA}" srcOrd="2" destOrd="0" presId="urn:microsoft.com/office/officeart/2005/8/layout/default"/>
    <dgm:cxn modelId="{7727AD70-BC4F-443F-960F-DBC0A6C7975D}" type="presParOf" srcId="{EE1000A0-817D-48B9-A11E-4EA781419153}" destId="{28914F52-02AA-4EA3-87AE-7A712676F439}" srcOrd="3" destOrd="0" presId="urn:microsoft.com/office/officeart/2005/8/layout/default"/>
    <dgm:cxn modelId="{445A8C82-FC16-4943-8829-A0735E61815F}" type="presParOf" srcId="{EE1000A0-817D-48B9-A11E-4EA781419153}" destId="{33AF6914-2E91-4564-8D83-4A5AB6DA130F}" srcOrd="4" destOrd="0" presId="urn:microsoft.com/office/officeart/2005/8/layout/default"/>
    <dgm:cxn modelId="{DC695202-3A9A-46C4-A4FE-81D269B80E6A}" type="presParOf" srcId="{EE1000A0-817D-48B9-A11E-4EA781419153}" destId="{BEAE8079-AF69-4CD6-8D99-6E33822122BF}" srcOrd="5" destOrd="0" presId="urn:microsoft.com/office/officeart/2005/8/layout/default"/>
    <dgm:cxn modelId="{66B74FB0-0941-4ACD-BB2F-F4FF6E11BC22}" type="presParOf" srcId="{EE1000A0-817D-48B9-A11E-4EA781419153}" destId="{BB424BFF-466B-44F1-A325-08DAEBFF9809}" srcOrd="6" destOrd="0" presId="urn:microsoft.com/office/officeart/2005/8/layout/default"/>
    <dgm:cxn modelId="{039D4430-0873-4398-9C18-81E9E89AFF59}" type="presParOf" srcId="{EE1000A0-817D-48B9-A11E-4EA781419153}" destId="{DB98773B-B67E-4514-8103-21FBA69ABD09}" srcOrd="7" destOrd="0" presId="urn:microsoft.com/office/officeart/2005/8/layout/default"/>
    <dgm:cxn modelId="{0BC332A8-2F7B-4D80-921C-A8CC745E741C}" type="presParOf" srcId="{EE1000A0-817D-48B9-A11E-4EA781419153}" destId="{7E793D00-6A1C-40F5-AEB3-8C57EB789491}" srcOrd="8" destOrd="0" presId="urn:microsoft.com/office/officeart/2005/8/layout/default"/>
    <dgm:cxn modelId="{11645C20-A654-465A-B5DF-7CC9F326C8CB}" type="presParOf" srcId="{EE1000A0-817D-48B9-A11E-4EA781419153}" destId="{6DBB13E2-AA83-46DA-8AEF-DBB70D45F52C}" srcOrd="9" destOrd="0" presId="urn:microsoft.com/office/officeart/2005/8/layout/default"/>
    <dgm:cxn modelId="{B8AF5898-D3EE-4467-B04B-1EFD7E1322FD}" type="presParOf" srcId="{EE1000A0-817D-48B9-A11E-4EA781419153}" destId="{31ECEEE0-31A5-4AB9-8B7A-BEE87D6A98D0}" srcOrd="10" destOrd="0" presId="urn:microsoft.com/office/officeart/2005/8/layout/default"/>
    <dgm:cxn modelId="{294D6BB6-AEC6-47DA-AA06-4CD24A0E387A}" type="presParOf" srcId="{EE1000A0-817D-48B9-A11E-4EA781419153}" destId="{A00E2453-69E6-41A4-8730-9A110C5D601D}" srcOrd="11" destOrd="0" presId="urn:microsoft.com/office/officeart/2005/8/layout/default"/>
    <dgm:cxn modelId="{FA18DC75-5F90-4812-AA9B-0B41D4707290}" type="presParOf" srcId="{EE1000A0-817D-48B9-A11E-4EA781419153}" destId="{D28C5B21-FCF2-428B-B3BF-D63004E0F9C8}" srcOrd="12" destOrd="0" presId="urn:microsoft.com/office/officeart/2005/8/layout/default"/>
    <dgm:cxn modelId="{7A25F6BD-520D-411F-93D8-4B1A5713B96D}" type="presParOf" srcId="{EE1000A0-817D-48B9-A11E-4EA781419153}" destId="{DC5B850C-2E06-46DD-BD97-430A68D7ED14}" srcOrd="13" destOrd="0" presId="urn:microsoft.com/office/officeart/2005/8/layout/default"/>
    <dgm:cxn modelId="{7DA50658-C93C-4443-ADB3-487C7A0840FA}" type="presParOf" srcId="{EE1000A0-817D-48B9-A11E-4EA781419153}" destId="{79C676C0-41B6-445E-972D-76FACC8E143F}"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17E34-F22E-4432-B0E6-4F9F35B2F677}">
      <dsp:nvSpPr>
        <dsp:cNvPr id="0" name=""/>
        <dsp:cNvSpPr/>
      </dsp:nvSpPr>
      <dsp:spPr>
        <a:xfrm>
          <a:off x="2902" y="295883"/>
          <a:ext cx="2302370" cy="1381422"/>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l-PL" sz="1100" b="0" i="0" kern="1200"/>
            <a:t>szczepienia</a:t>
          </a:r>
          <a:endParaRPr lang="en-US" sz="1100" kern="1200"/>
        </a:p>
      </dsp:txBody>
      <dsp:txXfrm>
        <a:off x="2902" y="295883"/>
        <a:ext cx="2302370" cy="1381422"/>
      </dsp:txXfrm>
    </dsp:sp>
    <dsp:sp modelId="{3F0C2F62-27BF-46B3-82EF-1F2711DD10DA}">
      <dsp:nvSpPr>
        <dsp:cNvPr id="0" name=""/>
        <dsp:cNvSpPr/>
      </dsp:nvSpPr>
      <dsp:spPr>
        <a:xfrm>
          <a:off x="2535510" y="295883"/>
          <a:ext cx="2302370" cy="1381422"/>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l-PL" sz="1100" b="0" i="0" kern="1200"/>
            <a:t>leczenie i izolacja chorych – unikanie kontaktu z osobą zarażoną bądź nosicielem,</a:t>
          </a:r>
          <a:endParaRPr lang="en-US" sz="1100" kern="1200"/>
        </a:p>
      </dsp:txBody>
      <dsp:txXfrm>
        <a:off x="2535510" y="295883"/>
        <a:ext cx="2302370" cy="1381422"/>
      </dsp:txXfrm>
    </dsp:sp>
    <dsp:sp modelId="{33AF6914-2E91-4564-8D83-4A5AB6DA130F}">
      <dsp:nvSpPr>
        <dsp:cNvPr id="0" name=""/>
        <dsp:cNvSpPr/>
      </dsp:nvSpPr>
      <dsp:spPr>
        <a:xfrm>
          <a:off x="5068118" y="295883"/>
          <a:ext cx="2302370" cy="1381422"/>
        </a:xfrm>
        <a:prstGeom prst="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l-PL" sz="1100" b="0" i="0" kern="1200"/>
            <a:t>przeprowadzanie zabiegów dezynfekcyjnych należących do chorego przedmiotów,</a:t>
          </a:r>
          <a:endParaRPr lang="en-US" sz="1100" kern="1200"/>
        </a:p>
      </dsp:txBody>
      <dsp:txXfrm>
        <a:off x="5068118" y="295883"/>
        <a:ext cx="2302370" cy="1381422"/>
      </dsp:txXfrm>
    </dsp:sp>
    <dsp:sp modelId="{BB424BFF-466B-44F1-A325-08DAEBFF9809}">
      <dsp:nvSpPr>
        <dsp:cNvPr id="0" name=""/>
        <dsp:cNvSpPr/>
      </dsp:nvSpPr>
      <dsp:spPr>
        <a:xfrm>
          <a:off x="7600725" y="295883"/>
          <a:ext cx="2302370" cy="1381422"/>
        </a:xfrm>
        <a:prstGeom prst="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l-PL" sz="1100" b="0" i="0" kern="1200"/>
            <a:t>zabiegi dezynfekcyjne urządzeń, narzędzi, pomieszczeń w placówkach ochrony zdrowia, ale i masowego przebywania ludzi, jak przedszkola i szkoły,</a:t>
          </a:r>
          <a:endParaRPr lang="en-US" sz="1100" kern="1200"/>
        </a:p>
      </dsp:txBody>
      <dsp:txXfrm>
        <a:off x="7600725" y="295883"/>
        <a:ext cx="2302370" cy="1381422"/>
      </dsp:txXfrm>
    </dsp:sp>
    <dsp:sp modelId="{7E793D00-6A1C-40F5-AEB3-8C57EB789491}">
      <dsp:nvSpPr>
        <dsp:cNvPr id="0" name=""/>
        <dsp:cNvSpPr/>
      </dsp:nvSpPr>
      <dsp:spPr>
        <a:xfrm>
          <a:off x="2902" y="1907543"/>
          <a:ext cx="2302370" cy="1381422"/>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l-PL" sz="1100" b="0" i="0" kern="1200"/>
            <a:t>utylizacja jednorazowego sprzętu medycznego,</a:t>
          </a:r>
          <a:endParaRPr lang="en-US" sz="1100" kern="1200"/>
        </a:p>
      </dsp:txBody>
      <dsp:txXfrm>
        <a:off x="2902" y="1907543"/>
        <a:ext cx="2302370" cy="1381422"/>
      </dsp:txXfrm>
    </dsp:sp>
    <dsp:sp modelId="{31ECEEE0-31A5-4AB9-8B7A-BEE87D6A98D0}">
      <dsp:nvSpPr>
        <dsp:cNvPr id="0" name=""/>
        <dsp:cNvSpPr/>
      </dsp:nvSpPr>
      <dsp:spPr>
        <a:xfrm>
          <a:off x="2535510" y="1907543"/>
          <a:ext cx="2302370" cy="1381422"/>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l-PL" sz="1100" b="0" i="0" kern="1200"/>
            <a:t>używanie środków ochrony osobistej,</a:t>
          </a:r>
          <a:endParaRPr lang="en-US" sz="1100" kern="1200"/>
        </a:p>
      </dsp:txBody>
      <dsp:txXfrm>
        <a:off x="2535510" y="1907543"/>
        <a:ext cx="2302370" cy="1381422"/>
      </dsp:txXfrm>
    </dsp:sp>
    <dsp:sp modelId="{D28C5B21-FCF2-428B-B3BF-D63004E0F9C8}">
      <dsp:nvSpPr>
        <dsp:cNvPr id="0" name=""/>
        <dsp:cNvSpPr/>
      </dsp:nvSpPr>
      <dsp:spPr>
        <a:xfrm>
          <a:off x="5068118" y="1907543"/>
          <a:ext cx="2302370" cy="1381422"/>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l-PL" sz="1100" b="0" i="0" kern="1200"/>
            <a:t>stosowanie antybiotyków tylko w przypadku choroby bakteryjnej,</a:t>
          </a:r>
          <a:endParaRPr lang="en-US" sz="1100" kern="1200"/>
        </a:p>
      </dsp:txBody>
      <dsp:txXfrm>
        <a:off x="5068118" y="1907543"/>
        <a:ext cx="2302370" cy="1381422"/>
      </dsp:txXfrm>
    </dsp:sp>
    <dsp:sp modelId="{79C676C0-41B6-445E-972D-76FACC8E143F}">
      <dsp:nvSpPr>
        <dsp:cNvPr id="0" name=""/>
        <dsp:cNvSpPr/>
      </dsp:nvSpPr>
      <dsp:spPr>
        <a:xfrm>
          <a:off x="7600725" y="1907543"/>
          <a:ext cx="2302370" cy="1381422"/>
        </a:xfrm>
        <a:prstGeom prst="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l-PL" sz="1100" b="0" i="0" kern="1200"/>
            <a:t>dezynfekowanie zranień.</a:t>
          </a:r>
          <a:endParaRPr lang="en-US" sz="1100" kern="1200"/>
        </a:p>
      </dsp:txBody>
      <dsp:txXfrm>
        <a:off x="7600725" y="1907543"/>
        <a:ext cx="2302370" cy="138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pl-PL"/>
              <a:t>Kliknij, aby edytować styl</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3EFC7B33-C136-4656-BDB5-D6EAA24B29F4}" type="datetimeFigureOut">
              <a:rPr lang="pl-PL" smtClean="0"/>
              <a:t>13.09.2022</a:t>
            </a:fld>
            <a:endParaRPr lang="pl-PL"/>
          </a:p>
        </p:txBody>
      </p:sp>
      <p:sp>
        <p:nvSpPr>
          <p:cNvPr id="5" name="Footer Placeholder 4"/>
          <p:cNvSpPr>
            <a:spLocks noGrp="1"/>
          </p:cNvSpPr>
          <p:nvPr>
            <p:ph type="ftr" sz="quarter" idx="11"/>
          </p:nvPr>
        </p:nvSpPr>
        <p:spPr>
          <a:xfrm>
            <a:off x="1876424" y="5410201"/>
            <a:ext cx="5124886" cy="365125"/>
          </a:xfrm>
        </p:spPr>
        <p:txBody>
          <a:bodyPr/>
          <a:lstStyle/>
          <a:p>
            <a:endParaRPr lang="pl-PL"/>
          </a:p>
        </p:txBody>
      </p:sp>
      <p:sp>
        <p:nvSpPr>
          <p:cNvPr id="6" name="Slide Number Placeholder 5"/>
          <p:cNvSpPr>
            <a:spLocks noGrp="1"/>
          </p:cNvSpPr>
          <p:nvPr>
            <p:ph type="sldNum" sz="quarter" idx="12"/>
          </p:nvPr>
        </p:nvSpPr>
        <p:spPr>
          <a:xfrm>
            <a:off x="9896911" y="5410199"/>
            <a:ext cx="771089" cy="365125"/>
          </a:xfrm>
        </p:spPr>
        <p:txBody>
          <a:bodyPr/>
          <a:lstStyle/>
          <a:p>
            <a:fld id="{F77C6F42-DCEA-46B9-81FA-27C21F3C9EDD}" type="slidenum">
              <a:rPr lang="pl-PL" smtClean="0"/>
              <a:t>‹#›</a:t>
            </a:fld>
            <a:endParaRPr lang="pl-PL"/>
          </a:p>
        </p:txBody>
      </p:sp>
    </p:spTree>
    <p:extLst>
      <p:ext uri="{BB962C8B-B14F-4D97-AF65-F5344CB8AC3E}">
        <p14:creationId xmlns:p14="http://schemas.microsoft.com/office/powerpoint/2010/main" val="514717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pl-PL"/>
              <a:t>Kliknij ikonę, aby dodać obraz</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EFC7B33-C136-4656-BDB5-D6EAA24B29F4}" type="datetimeFigureOut">
              <a:rPr lang="pl-PL" smtClean="0"/>
              <a:t>13.09.2022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77C6F42-DCEA-46B9-81FA-27C21F3C9EDD}" type="slidenum">
              <a:rPr lang="pl-PL" smtClean="0"/>
              <a:t>‹#›</a:t>
            </a:fld>
            <a:endParaRPr lang="pl-PL"/>
          </a:p>
        </p:txBody>
      </p:sp>
    </p:spTree>
    <p:extLst>
      <p:ext uri="{BB962C8B-B14F-4D97-AF65-F5344CB8AC3E}">
        <p14:creationId xmlns:p14="http://schemas.microsoft.com/office/powerpoint/2010/main" val="2994664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pl-PL"/>
              <a:t>Kliknij, aby edytować styl</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EFC7B33-C136-4656-BDB5-D6EAA24B29F4}" type="datetimeFigureOut">
              <a:rPr lang="pl-PL" smtClean="0"/>
              <a:t>13.09.2022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77C6F42-DCEA-46B9-81FA-27C21F3C9EDD}" type="slidenum">
              <a:rPr lang="pl-PL" smtClean="0"/>
              <a:t>‹#›</a:t>
            </a:fld>
            <a:endParaRPr lang="pl-PL"/>
          </a:p>
        </p:txBody>
      </p:sp>
    </p:spTree>
    <p:extLst>
      <p:ext uri="{BB962C8B-B14F-4D97-AF65-F5344CB8AC3E}">
        <p14:creationId xmlns:p14="http://schemas.microsoft.com/office/powerpoint/2010/main" val="521812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pl-PL"/>
              <a:t>Kliknij, aby edytować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EFC7B33-C136-4656-BDB5-D6EAA24B29F4}" type="datetimeFigureOut">
              <a:rPr lang="pl-PL" smtClean="0"/>
              <a:t>13.09.2022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77C6F42-DCEA-46B9-81FA-27C21F3C9EDD}" type="slidenum">
              <a:rPr lang="pl-PL" smtClean="0"/>
              <a:t>‹#›</a:t>
            </a:fld>
            <a:endParaRPr lang="pl-PL"/>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03419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pl-PL"/>
              <a:t>Kliknij, aby edytować styl</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EFC7B33-C136-4656-BDB5-D6EAA24B29F4}" type="datetimeFigureOut">
              <a:rPr lang="pl-PL" smtClean="0"/>
              <a:t>13.09.2022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77C6F42-DCEA-46B9-81FA-27C21F3C9EDD}" type="slidenum">
              <a:rPr lang="pl-PL" smtClean="0"/>
              <a:t>‹#›</a:t>
            </a:fld>
            <a:endParaRPr lang="pl-PL"/>
          </a:p>
        </p:txBody>
      </p:sp>
    </p:spTree>
    <p:extLst>
      <p:ext uri="{BB962C8B-B14F-4D97-AF65-F5344CB8AC3E}">
        <p14:creationId xmlns:p14="http://schemas.microsoft.com/office/powerpoint/2010/main" val="745901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pl-PL"/>
              <a:t>Kliknij, aby edytować styl</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3EFC7B33-C136-4656-BDB5-D6EAA24B29F4}" type="datetimeFigureOut">
              <a:rPr lang="pl-PL" smtClean="0"/>
              <a:t>13.09.2022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77C6F42-DCEA-46B9-81FA-27C21F3C9EDD}" type="slidenum">
              <a:rPr lang="pl-PL" smtClean="0"/>
              <a:t>‹#›</a:t>
            </a:fld>
            <a:endParaRPr lang="pl-PL"/>
          </a:p>
        </p:txBody>
      </p:sp>
    </p:spTree>
    <p:extLst>
      <p:ext uri="{BB962C8B-B14F-4D97-AF65-F5344CB8AC3E}">
        <p14:creationId xmlns:p14="http://schemas.microsoft.com/office/powerpoint/2010/main" val="2546471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pl-PL"/>
              <a:t>Kliknij, aby edytować styl</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a:t>Kliknij ikonę, aby dodać obraz</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a:t>Kliknij ikonę, aby dodać obraz</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a:t>Kliknij ikonę, aby dodać obraz</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3EFC7B33-C136-4656-BDB5-D6EAA24B29F4}" type="datetimeFigureOut">
              <a:rPr lang="pl-PL" smtClean="0"/>
              <a:t>13.09.2022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77C6F42-DCEA-46B9-81FA-27C21F3C9EDD}" type="slidenum">
              <a:rPr lang="pl-PL" smtClean="0"/>
              <a:t>‹#›</a:t>
            </a:fld>
            <a:endParaRPr lang="pl-PL"/>
          </a:p>
        </p:txBody>
      </p:sp>
    </p:spTree>
    <p:extLst>
      <p:ext uri="{BB962C8B-B14F-4D97-AF65-F5344CB8AC3E}">
        <p14:creationId xmlns:p14="http://schemas.microsoft.com/office/powerpoint/2010/main" val="1863868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EFC7B33-C136-4656-BDB5-D6EAA24B29F4}" type="datetimeFigureOut">
              <a:rPr lang="pl-PL" smtClean="0"/>
              <a:t>13.09.2022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77C6F42-DCEA-46B9-81FA-27C21F3C9EDD}" type="slidenum">
              <a:rPr lang="pl-PL" smtClean="0"/>
              <a:t>‹#›</a:t>
            </a:fld>
            <a:endParaRPr lang="pl-PL"/>
          </a:p>
        </p:txBody>
      </p:sp>
    </p:spTree>
    <p:extLst>
      <p:ext uri="{BB962C8B-B14F-4D97-AF65-F5344CB8AC3E}">
        <p14:creationId xmlns:p14="http://schemas.microsoft.com/office/powerpoint/2010/main" val="815416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EFC7B33-C136-4656-BDB5-D6EAA24B29F4}" type="datetimeFigureOut">
              <a:rPr lang="pl-PL" smtClean="0"/>
              <a:t>13.09.2022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77C6F42-DCEA-46B9-81FA-27C21F3C9EDD}" type="slidenum">
              <a:rPr lang="pl-PL" smtClean="0"/>
              <a:t>‹#›</a:t>
            </a:fld>
            <a:endParaRPr lang="pl-PL"/>
          </a:p>
        </p:txBody>
      </p:sp>
    </p:spTree>
    <p:extLst>
      <p:ext uri="{BB962C8B-B14F-4D97-AF65-F5344CB8AC3E}">
        <p14:creationId xmlns:p14="http://schemas.microsoft.com/office/powerpoint/2010/main" val="41031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EFC7B33-C136-4656-BDB5-D6EAA24B29F4}" type="datetimeFigureOut">
              <a:rPr lang="pl-PL" smtClean="0"/>
              <a:t>13.09.2022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77C6F42-DCEA-46B9-81FA-27C21F3C9EDD}" type="slidenum">
              <a:rPr lang="pl-PL" smtClean="0"/>
              <a:t>‹#›</a:t>
            </a:fld>
            <a:endParaRPr lang="pl-PL"/>
          </a:p>
        </p:txBody>
      </p:sp>
    </p:spTree>
    <p:extLst>
      <p:ext uri="{BB962C8B-B14F-4D97-AF65-F5344CB8AC3E}">
        <p14:creationId xmlns:p14="http://schemas.microsoft.com/office/powerpoint/2010/main" val="229882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EFC7B33-C136-4656-BDB5-D6EAA24B29F4}" type="datetimeFigureOut">
              <a:rPr lang="pl-PL" smtClean="0"/>
              <a:t>13.09.2022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77C6F42-DCEA-46B9-81FA-27C21F3C9EDD}" type="slidenum">
              <a:rPr lang="pl-PL" smtClean="0"/>
              <a:t>‹#›</a:t>
            </a:fld>
            <a:endParaRPr lang="pl-PL"/>
          </a:p>
        </p:txBody>
      </p:sp>
    </p:spTree>
    <p:extLst>
      <p:ext uri="{BB962C8B-B14F-4D97-AF65-F5344CB8AC3E}">
        <p14:creationId xmlns:p14="http://schemas.microsoft.com/office/powerpoint/2010/main" val="1706493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3EFC7B33-C136-4656-BDB5-D6EAA24B29F4}" type="datetimeFigureOut">
              <a:rPr lang="pl-PL" smtClean="0"/>
              <a:t>13.09.2022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77C6F42-DCEA-46B9-81FA-27C21F3C9EDD}" type="slidenum">
              <a:rPr lang="pl-PL" smtClean="0"/>
              <a:t>‹#›</a:t>
            </a:fld>
            <a:endParaRPr lang="pl-PL"/>
          </a:p>
        </p:txBody>
      </p:sp>
    </p:spTree>
    <p:extLst>
      <p:ext uri="{BB962C8B-B14F-4D97-AF65-F5344CB8AC3E}">
        <p14:creationId xmlns:p14="http://schemas.microsoft.com/office/powerpoint/2010/main" val="1660619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pl-PL"/>
              <a:t>Kliknij, aby edytować styl</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41410" y="3073397"/>
            <a:ext cx="4878391" cy="271780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3073397"/>
            <a:ext cx="4875210" cy="271780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3EFC7B33-C136-4656-BDB5-D6EAA24B29F4}" type="datetimeFigureOut">
              <a:rPr lang="pl-PL" smtClean="0"/>
              <a:t>13.09.2022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77C6F42-DCEA-46B9-81FA-27C21F3C9EDD}" type="slidenum">
              <a:rPr lang="pl-PL" smtClean="0"/>
              <a:t>‹#›</a:t>
            </a:fld>
            <a:endParaRPr lang="pl-PL"/>
          </a:p>
        </p:txBody>
      </p:sp>
    </p:spTree>
    <p:extLst>
      <p:ext uri="{BB962C8B-B14F-4D97-AF65-F5344CB8AC3E}">
        <p14:creationId xmlns:p14="http://schemas.microsoft.com/office/powerpoint/2010/main" val="1320922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3EFC7B33-C136-4656-BDB5-D6EAA24B29F4}" type="datetimeFigureOut">
              <a:rPr lang="pl-PL" smtClean="0"/>
              <a:t>13.09.2022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77C6F42-DCEA-46B9-81FA-27C21F3C9EDD}" type="slidenum">
              <a:rPr lang="pl-PL" smtClean="0"/>
              <a:t>‹#›</a:t>
            </a:fld>
            <a:endParaRPr lang="pl-PL"/>
          </a:p>
        </p:txBody>
      </p:sp>
    </p:spTree>
    <p:extLst>
      <p:ext uri="{BB962C8B-B14F-4D97-AF65-F5344CB8AC3E}">
        <p14:creationId xmlns:p14="http://schemas.microsoft.com/office/powerpoint/2010/main" val="3771859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C7B33-C136-4656-BDB5-D6EAA24B29F4}" type="datetimeFigureOut">
              <a:rPr lang="pl-PL" smtClean="0"/>
              <a:t>13.09.2022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F77C6F42-DCEA-46B9-81FA-27C21F3C9EDD}" type="slidenum">
              <a:rPr lang="pl-PL" smtClean="0"/>
              <a:t>‹#›</a:t>
            </a:fld>
            <a:endParaRPr lang="pl-PL"/>
          </a:p>
        </p:txBody>
      </p:sp>
    </p:spTree>
    <p:extLst>
      <p:ext uri="{BB962C8B-B14F-4D97-AF65-F5344CB8AC3E}">
        <p14:creationId xmlns:p14="http://schemas.microsoft.com/office/powerpoint/2010/main" val="47121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EFC7B33-C136-4656-BDB5-D6EAA24B29F4}" type="datetimeFigureOut">
              <a:rPr lang="pl-PL" smtClean="0"/>
              <a:t>13.09.2022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77C6F42-DCEA-46B9-81FA-27C21F3C9EDD}" type="slidenum">
              <a:rPr lang="pl-PL" smtClean="0"/>
              <a:t>‹#›</a:t>
            </a:fld>
            <a:endParaRPr lang="pl-PL"/>
          </a:p>
        </p:txBody>
      </p:sp>
    </p:spTree>
    <p:extLst>
      <p:ext uri="{BB962C8B-B14F-4D97-AF65-F5344CB8AC3E}">
        <p14:creationId xmlns:p14="http://schemas.microsoft.com/office/powerpoint/2010/main" val="705242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EFC7B33-C136-4656-BDB5-D6EAA24B29F4}" type="datetimeFigureOut">
              <a:rPr lang="pl-PL" smtClean="0"/>
              <a:t>13.09.2022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77C6F42-DCEA-46B9-81FA-27C21F3C9EDD}" type="slidenum">
              <a:rPr lang="pl-PL" smtClean="0"/>
              <a:t>‹#›</a:t>
            </a:fld>
            <a:endParaRPr lang="pl-PL"/>
          </a:p>
        </p:txBody>
      </p:sp>
    </p:spTree>
    <p:extLst>
      <p:ext uri="{BB962C8B-B14F-4D97-AF65-F5344CB8AC3E}">
        <p14:creationId xmlns:p14="http://schemas.microsoft.com/office/powerpoint/2010/main" val="3624518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EFC7B33-C136-4656-BDB5-D6EAA24B29F4}" type="datetimeFigureOut">
              <a:rPr lang="pl-PL" smtClean="0"/>
              <a:t>13.09.2022</a:t>
            </a:fld>
            <a:endParaRPr lang="pl-PL"/>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77C6F42-DCEA-46B9-81FA-27C21F3C9EDD}" type="slidenum">
              <a:rPr lang="pl-PL" smtClean="0"/>
              <a:t>‹#›</a:t>
            </a:fld>
            <a:endParaRPr lang="pl-PL"/>
          </a:p>
        </p:txBody>
      </p:sp>
    </p:spTree>
    <p:extLst>
      <p:ext uri="{BB962C8B-B14F-4D97-AF65-F5344CB8AC3E}">
        <p14:creationId xmlns:p14="http://schemas.microsoft.com/office/powerpoint/2010/main" val="24349372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wim.mil.pl/component/content/article/183-aktualnoci/2045-5-maja-swiatowy-dzien-higieny-rak" TargetMode="External"/><Relationship Id="rId2" Type="http://schemas.openxmlformats.org/officeDocument/2006/relationships/hyperlink" Target="https://zpe.gov.pl/a/co-zrobic-aby-sie-nie-zakazic/D8CPJdeBp" TargetMode="External"/><Relationship Id="rId1" Type="http://schemas.openxmlformats.org/officeDocument/2006/relationships/slideLayout" Target="../slideLayouts/slideLayout2.xml"/><Relationship Id="rId4" Type="http://schemas.openxmlformats.org/officeDocument/2006/relationships/hyperlink" Target="https://www.wnoz.cm.umk.pl/panel/wp-content/uploads/6.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96" name="Picture 2">
            <a:extLst>
              <a:ext uri="{FF2B5EF4-FFF2-40B4-BE49-F238E27FC236}">
                <a16:creationId xmlns="" xmlns:a16="http://schemas.microsoft.com/office/drawing/2014/main" id="{50C065C3-0FE3-4452-B765-CB05BBB2A98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97" name="Group 11">
            <a:extLst>
              <a:ext uri="{FF2B5EF4-FFF2-40B4-BE49-F238E27FC236}">
                <a16:creationId xmlns="" xmlns:a16="http://schemas.microsoft.com/office/drawing/2014/main" id="{9795E515-5F57-431F-9A0D-3A0419DF757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3" name="Rectangle 5">
              <a:extLst>
                <a:ext uri="{FF2B5EF4-FFF2-40B4-BE49-F238E27FC236}">
                  <a16:creationId xmlns="" xmlns:a16="http://schemas.microsoft.com/office/drawing/2014/main" id="{D45BCBFE-0478-4767-BF2E-FC2C548BA62F}"/>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4" name="Freeform 6">
              <a:extLst>
                <a:ext uri="{FF2B5EF4-FFF2-40B4-BE49-F238E27FC236}">
                  <a16:creationId xmlns="" xmlns:a16="http://schemas.microsoft.com/office/drawing/2014/main" id="{E903928F-F6DA-470C-81A0-CF7D9DE0341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 name="Freeform 7">
              <a:extLst>
                <a:ext uri="{FF2B5EF4-FFF2-40B4-BE49-F238E27FC236}">
                  <a16:creationId xmlns="" xmlns:a16="http://schemas.microsoft.com/office/drawing/2014/main" id="{ADA095F6-E326-4450-A2D6-DB2BF989B87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Rectangle 8">
              <a:extLst>
                <a:ext uri="{FF2B5EF4-FFF2-40B4-BE49-F238E27FC236}">
                  <a16:creationId xmlns="" xmlns:a16="http://schemas.microsoft.com/office/drawing/2014/main" id="{6B067F9A-FDF2-49EC-B4FF-CD4B90F78923}"/>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7" name="Freeform 9">
              <a:extLst>
                <a:ext uri="{FF2B5EF4-FFF2-40B4-BE49-F238E27FC236}">
                  <a16:creationId xmlns="" xmlns:a16="http://schemas.microsoft.com/office/drawing/2014/main" id="{F1331213-D19D-49FC-8616-168A14565A8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 name="Freeform 10">
              <a:extLst>
                <a:ext uri="{FF2B5EF4-FFF2-40B4-BE49-F238E27FC236}">
                  <a16:creationId xmlns="" xmlns:a16="http://schemas.microsoft.com/office/drawing/2014/main" id="{2ADFE242-96FC-4A14-8C59-90CD6DE1D9F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1">
              <a:extLst>
                <a:ext uri="{FF2B5EF4-FFF2-40B4-BE49-F238E27FC236}">
                  <a16:creationId xmlns="" xmlns:a16="http://schemas.microsoft.com/office/drawing/2014/main" id="{6A97B7BC-40BD-494B-9C6B-AF3045559A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2">
              <a:extLst>
                <a:ext uri="{FF2B5EF4-FFF2-40B4-BE49-F238E27FC236}">
                  <a16:creationId xmlns="" xmlns:a16="http://schemas.microsoft.com/office/drawing/2014/main" id="{3D7F35CF-F44C-491F-904D-A31ED832137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3">
              <a:extLst>
                <a:ext uri="{FF2B5EF4-FFF2-40B4-BE49-F238E27FC236}">
                  <a16:creationId xmlns="" xmlns:a16="http://schemas.microsoft.com/office/drawing/2014/main" id="{84D9BF7E-18C2-452C-B139-4ED58D7A03C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4">
              <a:extLst>
                <a:ext uri="{FF2B5EF4-FFF2-40B4-BE49-F238E27FC236}">
                  <a16:creationId xmlns="" xmlns:a16="http://schemas.microsoft.com/office/drawing/2014/main" id="{700A6223-AD38-426F-A6FE-7926CAEF31C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5">
              <a:extLst>
                <a:ext uri="{FF2B5EF4-FFF2-40B4-BE49-F238E27FC236}">
                  <a16:creationId xmlns="" xmlns:a16="http://schemas.microsoft.com/office/drawing/2014/main" id="{D172AA94-449F-45EB-94E6-67C186C32DD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6">
              <a:extLst>
                <a:ext uri="{FF2B5EF4-FFF2-40B4-BE49-F238E27FC236}">
                  <a16:creationId xmlns="" xmlns:a16="http://schemas.microsoft.com/office/drawing/2014/main" id="{A7D4F697-8937-4F4C-83C5-770B3FCB828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7">
              <a:extLst>
                <a:ext uri="{FF2B5EF4-FFF2-40B4-BE49-F238E27FC236}">
                  <a16:creationId xmlns="" xmlns:a16="http://schemas.microsoft.com/office/drawing/2014/main" id="{10AF1D59-5117-4D47-8414-4BB61F944BD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8">
              <a:extLst>
                <a:ext uri="{FF2B5EF4-FFF2-40B4-BE49-F238E27FC236}">
                  <a16:creationId xmlns="" xmlns:a16="http://schemas.microsoft.com/office/drawing/2014/main" id="{2387DC33-88B3-4718-8C94-41659EA33A9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9">
              <a:extLst>
                <a:ext uri="{FF2B5EF4-FFF2-40B4-BE49-F238E27FC236}">
                  <a16:creationId xmlns="" xmlns:a16="http://schemas.microsoft.com/office/drawing/2014/main" id="{D4E7EC64-4763-4F04-B2E4-E400364D728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20">
              <a:extLst>
                <a:ext uri="{FF2B5EF4-FFF2-40B4-BE49-F238E27FC236}">
                  <a16:creationId xmlns="" xmlns:a16="http://schemas.microsoft.com/office/drawing/2014/main" id="{581717DF-9FD4-47CB-9579-E34DF7E8754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1">
              <a:extLst>
                <a:ext uri="{FF2B5EF4-FFF2-40B4-BE49-F238E27FC236}">
                  <a16:creationId xmlns="" xmlns:a16="http://schemas.microsoft.com/office/drawing/2014/main" id="{BCD8EF50-6E58-4B2D-90B6-AFF236A73BC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2">
              <a:extLst>
                <a:ext uri="{FF2B5EF4-FFF2-40B4-BE49-F238E27FC236}">
                  <a16:creationId xmlns="" xmlns:a16="http://schemas.microsoft.com/office/drawing/2014/main" id="{6524A268-142A-4CBF-BB8B-DC1FCBC8F78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3">
              <a:extLst>
                <a:ext uri="{FF2B5EF4-FFF2-40B4-BE49-F238E27FC236}">
                  <a16:creationId xmlns="" xmlns:a16="http://schemas.microsoft.com/office/drawing/2014/main" id="{56A0E6F3-B76B-4813-B44B-56CE11A8A0C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4">
              <a:extLst>
                <a:ext uri="{FF2B5EF4-FFF2-40B4-BE49-F238E27FC236}">
                  <a16:creationId xmlns="" xmlns:a16="http://schemas.microsoft.com/office/drawing/2014/main" id="{A74CED8D-B902-4B76-9CC8-30A09B2FA19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5">
              <a:extLst>
                <a:ext uri="{FF2B5EF4-FFF2-40B4-BE49-F238E27FC236}">
                  <a16:creationId xmlns="" xmlns:a16="http://schemas.microsoft.com/office/drawing/2014/main" id="{ED007BD7-ED56-4566-B1FF-707160024A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6">
              <a:extLst>
                <a:ext uri="{FF2B5EF4-FFF2-40B4-BE49-F238E27FC236}">
                  <a16:creationId xmlns="" xmlns:a16="http://schemas.microsoft.com/office/drawing/2014/main" id="{90AD48D2-5BC8-4C80-B126-B1A201242B8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7">
              <a:extLst>
                <a:ext uri="{FF2B5EF4-FFF2-40B4-BE49-F238E27FC236}">
                  <a16:creationId xmlns="" xmlns:a16="http://schemas.microsoft.com/office/drawing/2014/main" id="{BE14C82F-9F35-4D61-B758-7BCE32DECBF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8">
              <a:extLst>
                <a:ext uri="{FF2B5EF4-FFF2-40B4-BE49-F238E27FC236}">
                  <a16:creationId xmlns="" xmlns:a16="http://schemas.microsoft.com/office/drawing/2014/main" id="{6540CE06-9028-497A-AC64-CF0ED60A745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9">
              <a:extLst>
                <a:ext uri="{FF2B5EF4-FFF2-40B4-BE49-F238E27FC236}">
                  <a16:creationId xmlns="" xmlns:a16="http://schemas.microsoft.com/office/drawing/2014/main" id="{A4825B3B-52CD-4F08-BA02-6C2B0EFEDE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30">
              <a:extLst>
                <a:ext uri="{FF2B5EF4-FFF2-40B4-BE49-F238E27FC236}">
                  <a16:creationId xmlns="" xmlns:a16="http://schemas.microsoft.com/office/drawing/2014/main" id="{6877A5EF-B8B8-44D3-AA57-4BBF89206D3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31">
              <a:extLst>
                <a:ext uri="{FF2B5EF4-FFF2-40B4-BE49-F238E27FC236}">
                  <a16:creationId xmlns="" xmlns:a16="http://schemas.microsoft.com/office/drawing/2014/main" id="{00BB365C-9180-4208-92CF-AB6A88848CF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2">
              <a:extLst>
                <a:ext uri="{FF2B5EF4-FFF2-40B4-BE49-F238E27FC236}">
                  <a16:creationId xmlns="" xmlns:a16="http://schemas.microsoft.com/office/drawing/2014/main" id="{8D1134D2-53A6-41D5-AC1A-5254A2FBD08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Rectangle 33">
              <a:extLst>
                <a:ext uri="{FF2B5EF4-FFF2-40B4-BE49-F238E27FC236}">
                  <a16:creationId xmlns="" xmlns:a16="http://schemas.microsoft.com/office/drawing/2014/main" id="{24C7FA73-07CD-479A-9B9E-DAD4D3B2BFC0}"/>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98" name="Freeform 34">
              <a:extLst>
                <a:ext uri="{FF2B5EF4-FFF2-40B4-BE49-F238E27FC236}">
                  <a16:creationId xmlns="" xmlns:a16="http://schemas.microsoft.com/office/drawing/2014/main" id="{AB24DF92-B081-4701-B58D-913261A00D7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Freeform 35">
              <a:extLst>
                <a:ext uri="{FF2B5EF4-FFF2-40B4-BE49-F238E27FC236}">
                  <a16:creationId xmlns="" xmlns:a16="http://schemas.microsoft.com/office/drawing/2014/main" id="{AB4DF275-6B82-4AA9-A7A9-138E631E30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6">
              <a:extLst>
                <a:ext uri="{FF2B5EF4-FFF2-40B4-BE49-F238E27FC236}">
                  <a16:creationId xmlns="" xmlns:a16="http://schemas.microsoft.com/office/drawing/2014/main" id="{972A3812-16AD-453E-B1E6-9F39894F79A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7">
              <a:extLst>
                <a:ext uri="{FF2B5EF4-FFF2-40B4-BE49-F238E27FC236}">
                  <a16:creationId xmlns="" xmlns:a16="http://schemas.microsoft.com/office/drawing/2014/main" id="{8FB6759A-BAD8-4073-86A2-6DDD73DE2AF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8">
              <a:extLst>
                <a:ext uri="{FF2B5EF4-FFF2-40B4-BE49-F238E27FC236}">
                  <a16:creationId xmlns="" xmlns:a16="http://schemas.microsoft.com/office/drawing/2014/main" id="{9FCCB0F4-1178-47C1-9EE2-234EA715C1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9">
              <a:extLst>
                <a:ext uri="{FF2B5EF4-FFF2-40B4-BE49-F238E27FC236}">
                  <a16:creationId xmlns="" xmlns:a16="http://schemas.microsoft.com/office/drawing/2014/main" id="{CB01BF0B-7EB0-4C18-80BE-20D2EAC0486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40">
              <a:extLst>
                <a:ext uri="{FF2B5EF4-FFF2-40B4-BE49-F238E27FC236}">
                  <a16:creationId xmlns="" xmlns:a16="http://schemas.microsoft.com/office/drawing/2014/main" id="{3266E9DA-C937-48E0-8F98-90A467760F1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1">
              <a:extLst>
                <a:ext uri="{FF2B5EF4-FFF2-40B4-BE49-F238E27FC236}">
                  <a16:creationId xmlns="" xmlns:a16="http://schemas.microsoft.com/office/drawing/2014/main" id="{A8A9C00D-0425-4E68-A1DE-BCE5BD6BBDE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2">
              <a:extLst>
                <a:ext uri="{FF2B5EF4-FFF2-40B4-BE49-F238E27FC236}">
                  <a16:creationId xmlns="" xmlns:a16="http://schemas.microsoft.com/office/drawing/2014/main" id="{46230904-E744-4B55-84FF-826A6B737BF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3">
              <a:extLst>
                <a:ext uri="{FF2B5EF4-FFF2-40B4-BE49-F238E27FC236}">
                  <a16:creationId xmlns="" xmlns:a16="http://schemas.microsoft.com/office/drawing/2014/main" id="{D4291668-8AF0-4784-BC06-870768F53F4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4">
              <a:extLst>
                <a:ext uri="{FF2B5EF4-FFF2-40B4-BE49-F238E27FC236}">
                  <a16:creationId xmlns="" xmlns:a16="http://schemas.microsoft.com/office/drawing/2014/main" id="{D917DCBD-774B-4AAF-92AE-D18289FFC4D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Rectangle 45">
              <a:extLst>
                <a:ext uri="{FF2B5EF4-FFF2-40B4-BE49-F238E27FC236}">
                  <a16:creationId xmlns="" xmlns:a16="http://schemas.microsoft.com/office/drawing/2014/main" id="{9E50122E-0F19-4D65-9CB2-E22C3EA84ACD}"/>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4" name="Freeform 46">
              <a:extLst>
                <a:ext uri="{FF2B5EF4-FFF2-40B4-BE49-F238E27FC236}">
                  <a16:creationId xmlns="" xmlns:a16="http://schemas.microsoft.com/office/drawing/2014/main" id="{BC28A765-6E8B-4352-BD0C-35474F70AC8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5" name="Freeform 47">
              <a:extLst>
                <a:ext uri="{FF2B5EF4-FFF2-40B4-BE49-F238E27FC236}">
                  <a16:creationId xmlns="" xmlns:a16="http://schemas.microsoft.com/office/drawing/2014/main" id="{0AC30A17-F494-44EB-9817-1B8B255CE46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8">
              <a:extLst>
                <a:ext uri="{FF2B5EF4-FFF2-40B4-BE49-F238E27FC236}">
                  <a16:creationId xmlns="" xmlns:a16="http://schemas.microsoft.com/office/drawing/2014/main" id="{6088D59F-32BD-4932-9C22-9AA0FCDA74A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9">
              <a:extLst>
                <a:ext uri="{FF2B5EF4-FFF2-40B4-BE49-F238E27FC236}">
                  <a16:creationId xmlns="" xmlns:a16="http://schemas.microsoft.com/office/drawing/2014/main" id="{B18BBE45-5F21-47FA-B291-AC802D71556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50">
              <a:extLst>
                <a:ext uri="{FF2B5EF4-FFF2-40B4-BE49-F238E27FC236}">
                  <a16:creationId xmlns="" xmlns:a16="http://schemas.microsoft.com/office/drawing/2014/main" id="{A1BD992D-1C4B-4E69-A627-A45D8958E0D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1">
              <a:extLst>
                <a:ext uri="{FF2B5EF4-FFF2-40B4-BE49-F238E27FC236}">
                  <a16:creationId xmlns="" xmlns:a16="http://schemas.microsoft.com/office/drawing/2014/main" id="{571C0498-7105-455E-8B0A-233F850F18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2">
              <a:extLst>
                <a:ext uri="{FF2B5EF4-FFF2-40B4-BE49-F238E27FC236}">
                  <a16:creationId xmlns="" xmlns:a16="http://schemas.microsoft.com/office/drawing/2014/main" id="{F6FA78CC-C0B1-422F-B535-05580A9716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3">
              <a:extLst>
                <a:ext uri="{FF2B5EF4-FFF2-40B4-BE49-F238E27FC236}">
                  <a16:creationId xmlns="" xmlns:a16="http://schemas.microsoft.com/office/drawing/2014/main" id="{49A1BACF-EE5E-46F8-8968-D4CF18BC011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4">
              <a:extLst>
                <a:ext uri="{FF2B5EF4-FFF2-40B4-BE49-F238E27FC236}">
                  <a16:creationId xmlns="" xmlns:a16="http://schemas.microsoft.com/office/drawing/2014/main" id="{0AF8DFAF-8AF7-453E-AED7-89E59FBD7DB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5">
              <a:extLst>
                <a:ext uri="{FF2B5EF4-FFF2-40B4-BE49-F238E27FC236}">
                  <a16:creationId xmlns="" xmlns:a16="http://schemas.microsoft.com/office/drawing/2014/main" id="{F8C26D97-8DA4-4556-92E4-2AE66B365B9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6">
              <a:extLst>
                <a:ext uri="{FF2B5EF4-FFF2-40B4-BE49-F238E27FC236}">
                  <a16:creationId xmlns="" xmlns:a16="http://schemas.microsoft.com/office/drawing/2014/main" id="{EEF9D855-A8A7-44CC-919C-BEA327F2542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7">
              <a:extLst>
                <a:ext uri="{FF2B5EF4-FFF2-40B4-BE49-F238E27FC236}">
                  <a16:creationId xmlns="" xmlns:a16="http://schemas.microsoft.com/office/drawing/2014/main" id="{11F0B045-803C-4067-A182-066EEB2C4F9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8">
              <a:extLst>
                <a:ext uri="{FF2B5EF4-FFF2-40B4-BE49-F238E27FC236}">
                  <a16:creationId xmlns="" xmlns:a16="http://schemas.microsoft.com/office/drawing/2014/main" id="{3C1FCACB-EFEF-4B54-99A6-E327A637C25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99" name="Group 67">
            <a:extLst>
              <a:ext uri="{FF2B5EF4-FFF2-40B4-BE49-F238E27FC236}">
                <a16:creationId xmlns="" xmlns:a16="http://schemas.microsoft.com/office/drawing/2014/main" id="{AD579530-1077-46B3-BD5C-81BB270A1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
            <a:ext cx="12192003" cy="6858001"/>
            <a:chOff x="0" y="-1"/>
            <a:chExt cx="12192003" cy="6858001"/>
          </a:xfrm>
        </p:grpSpPr>
        <p:sp useBgFill="1">
          <p:nvSpPr>
            <p:cNvPr id="100" name="Rectangle 68">
              <a:extLst>
                <a:ext uri="{FF2B5EF4-FFF2-40B4-BE49-F238E27FC236}">
                  <a16:creationId xmlns="" xmlns:a16="http://schemas.microsoft.com/office/drawing/2014/main" id="{ACBB106A-B366-4349-B59F-E8FBDADD82A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2">
              <a:extLst>
                <a:ext uri="{FF2B5EF4-FFF2-40B4-BE49-F238E27FC236}">
                  <a16:creationId xmlns="" xmlns:a16="http://schemas.microsoft.com/office/drawing/2014/main" id="{113FC03B-24E4-4A3F-9626-CC7F6356BC9E}"/>
                </a:ext>
                <a:ext uri="{C183D7F6-B498-43B3-948B-1728B52AA6E4}">
                  <adec:decorative xmlns="" xmlns:adec="http://schemas.microsoft.com/office/drawing/2017/decorative" val="1"/>
                </a:ext>
              </a:extLst>
            </p:cNvPr>
            <p:cNvPicPr>
              <a:picLocks noChangeAspect="1" noChangeArrowheads="1"/>
            </p:cNvPicPr>
            <p:nvPr>
              <p:extLst>
                <p:ext uri="{386F3935-93C4-4BCD-93E2-E3B085C9AB24}">
                  <p16:designElem xmlns=""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pic>
        <p:nvPicPr>
          <p:cNvPr id="5" name="Obraz 4">
            <a:extLst>
              <a:ext uri="{FF2B5EF4-FFF2-40B4-BE49-F238E27FC236}">
                <a16:creationId xmlns="" xmlns:a16="http://schemas.microsoft.com/office/drawing/2014/main" id="{A9410576-D227-BC12-1180-B143CAC6AEA7}"/>
              </a:ext>
            </a:extLst>
          </p:cNvPr>
          <p:cNvPicPr>
            <a:picLocks noChangeAspect="1"/>
          </p:cNvPicPr>
          <p:nvPr/>
        </p:nvPicPr>
        <p:blipFill rotWithShape="1">
          <a:blip r:embed="rId4">
            <a:alphaModFix amt="30000"/>
          </a:blip>
          <a:srcRect t="1335" b="6425"/>
          <a:stretch/>
        </p:blipFill>
        <p:spPr>
          <a:xfrm>
            <a:off x="-2" y="10"/>
            <a:ext cx="12188389" cy="6857990"/>
          </a:xfrm>
          <a:prstGeom prst="rect">
            <a:avLst/>
          </a:prstGeom>
        </p:spPr>
      </p:pic>
      <p:grpSp>
        <p:nvGrpSpPr>
          <p:cNvPr id="101" name="Group 71">
            <a:extLst>
              <a:ext uri="{FF2B5EF4-FFF2-40B4-BE49-F238E27FC236}">
                <a16:creationId xmlns="" xmlns:a16="http://schemas.microsoft.com/office/drawing/2014/main" id="{83F79A5F-63B5-4802-B39B-BF0F89DDDA1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05895" y="2235200"/>
            <a:ext cx="10982062" cy="2396067"/>
            <a:chOff x="605895" y="2235200"/>
            <a:chExt cx="10982062" cy="2396067"/>
          </a:xfrm>
        </p:grpSpPr>
        <p:sp>
          <p:nvSpPr>
            <p:cNvPr id="102" name="Round Diagonal Corner Rectangle 7">
              <a:extLst>
                <a:ext uri="{FF2B5EF4-FFF2-40B4-BE49-F238E27FC236}">
                  <a16:creationId xmlns="" xmlns:a16="http://schemas.microsoft.com/office/drawing/2014/main" id="{00D14BF7-A799-4EDA-8C19-CED0B8EC523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 xmlns:a16="http://schemas.microsoft.com/office/drawing/2014/main" id="{AF292344-73C8-4E53-85C0-8CDB23EB53B9}"/>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605895" y="2900097"/>
              <a:ext cx="10982062" cy="1211524"/>
              <a:chOff x="605895" y="2900097"/>
              <a:chExt cx="10982062" cy="1211524"/>
            </a:xfrm>
          </p:grpSpPr>
          <p:sp>
            <p:nvSpPr>
              <p:cNvPr id="75" name="Freeform 32">
                <a:extLst>
                  <a:ext uri="{FF2B5EF4-FFF2-40B4-BE49-F238E27FC236}">
                    <a16:creationId xmlns="" xmlns:a16="http://schemas.microsoft.com/office/drawing/2014/main" id="{4781E776-A0A7-4FB6-958B-8389BBA5697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6" name="Freeform 33">
                <a:extLst>
                  <a:ext uri="{FF2B5EF4-FFF2-40B4-BE49-F238E27FC236}">
                    <a16:creationId xmlns="" xmlns:a16="http://schemas.microsoft.com/office/drawing/2014/main" id="{0F004D56-F177-45BC-8965-B72DB88A085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7" name="Freeform 34">
                <a:extLst>
                  <a:ext uri="{FF2B5EF4-FFF2-40B4-BE49-F238E27FC236}">
                    <a16:creationId xmlns="" xmlns:a16="http://schemas.microsoft.com/office/drawing/2014/main" id="{5F2F1F83-817B-4678-B0AE-8FFDC49FC82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8" name="Freeform 37">
                <a:extLst>
                  <a:ext uri="{FF2B5EF4-FFF2-40B4-BE49-F238E27FC236}">
                    <a16:creationId xmlns="" xmlns:a16="http://schemas.microsoft.com/office/drawing/2014/main" id="{F908EB47-32F4-4E82-BF56-FD25BB07474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9" name="Freeform 35">
                <a:extLst>
                  <a:ext uri="{FF2B5EF4-FFF2-40B4-BE49-F238E27FC236}">
                    <a16:creationId xmlns="" xmlns:a16="http://schemas.microsoft.com/office/drawing/2014/main" id="{0966000D-B975-4E8A-9BF2-EACF2164050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0" name="Freeform 36">
                <a:extLst>
                  <a:ext uri="{FF2B5EF4-FFF2-40B4-BE49-F238E27FC236}">
                    <a16:creationId xmlns="" xmlns:a16="http://schemas.microsoft.com/office/drawing/2014/main" id="{A9554499-6796-4AEE-B012-34A5B9A585A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1" name="Freeform 38">
                <a:extLst>
                  <a:ext uri="{FF2B5EF4-FFF2-40B4-BE49-F238E27FC236}">
                    <a16:creationId xmlns="" xmlns:a16="http://schemas.microsoft.com/office/drawing/2014/main" id="{9DD40864-34BD-491F-B591-180E7B32C12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2" name="Freeform 39">
                <a:extLst>
                  <a:ext uri="{FF2B5EF4-FFF2-40B4-BE49-F238E27FC236}">
                    <a16:creationId xmlns="" xmlns:a16="http://schemas.microsoft.com/office/drawing/2014/main" id="{2623F54C-4373-4D30-90DB-3129BDDF54A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3" name="Freeform 40">
                <a:extLst>
                  <a:ext uri="{FF2B5EF4-FFF2-40B4-BE49-F238E27FC236}">
                    <a16:creationId xmlns="" xmlns:a16="http://schemas.microsoft.com/office/drawing/2014/main" id="{1FF42884-D4B2-462F-9FA7-4FA89253224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4" name="Rectangle 41">
                <a:extLst>
                  <a:ext uri="{FF2B5EF4-FFF2-40B4-BE49-F238E27FC236}">
                    <a16:creationId xmlns="" xmlns:a16="http://schemas.microsoft.com/office/drawing/2014/main" id="{27F4D4BA-37F5-4D54-BDFF-733F621D5DB0}"/>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sp>
            <p:nvSpPr>
              <p:cNvPr id="85" name="Freeform 32">
                <a:extLst>
                  <a:ext uri="{FF2B5EF4-FFF2-40B4-BE49-F238E27FC236}">
                    <a16:creationId xmlns="" xmlns:a16="http://schemas.microsoft.com/office/drawing/2014/main" id="{29E4A0E5-0441-4563-A947-12A5781105E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6" name="Freeform 33">
                <a:extLst>
                  <a:ext uri="{FF2B5EF4-FFF2-40B4-BE49-F238E27FC236}">
                    <a16:creationId xmlns="" xmlns:a16="http://schemas.microsoft.com/office/drawing/2014/main" id="{4A8D89B4-AD1B-410A-870B-1042E075A04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7" name="Freeform 34">
                <a:extLst>
                  <a:ext uri="{FF2B5EF4-FFF2-40B4-BE49-F238E27FC236}">
                    <a16:creationId xmlns="" xmlns:a16="http://schemas.microsoft.com/office/drawing/2014/main" id="{DFC54570-9F45-44E6-AC94-4B3192D44B2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8" name="Freeform 37">
                <a:extLst>
                  <a:ext uri="{FF2B5EF4-FFF2-40B4-BE49-F238E27FC236}">
                    <a16:creationId xmlns="" xmlns:a16="http://schemas.microsoft.com/office/drawing/2014/main" id="{A976F76C-4BBB-4CD4-9270-5E4E8802BF7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9" name="Freeform 35">
                <a:extLst>
                  <a:ext uri="{FF2B5EF4-FFF2-40B4-BE49-F238E27FC236}">
                    <a16:creationId xmlns="" xmlns:a16="http://schemas.microsoft.com/office/drawing/2014/main" id="{06081E5F-35E2-4E9E-A0DA-9E2F769C4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0" name="Freeform 36">
                <a:extLst>
                  <a:ext uri="{FF2B5EF4-FFF2-40B4-BE49-F238E27FC236}">
                    <a16:creationId xmlns="" xmlns:a16="http://schemas.microsoft.com/office/drawing/2014/main" id="{7B7B4F78-1391-433D-AAE5-0FA8B8EE181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1" name="Freeform 38">
                <a:extLst>
                  <a:ext uri="{FF2B5EF4-FFF2-40B4-BE49-F238E27FC236}">
                    <a16:creationId xmlns="" xmlns:a16="http://schemas.microsoft.com/office/drawing/2014/main" id="{EF63F42B-29ED-4285-99D1-5FA657DA929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2" name="Freeform 39">
                <a:extLst>
                  <a:ext uri="{FF2B5EF4-FFF2-40B4-BE49-F238E27FC236}">
                    <a16:creationId xmlns="" xmlns:a16="http://schemas.microsoft.com/office/drawing/2014/main" id="{EB7A6053-A7CF-4785-B396-6F70D6EBE9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3" name="Freeform 40">
                <a:extLst>
                  <a:ext uri="{FF2B5EF4-FFF2-40B4-BE49-F238E27FC236}">
                    <a16:creationId xmlns="" xmlns:a16="http://schemas.microsoft.com/office/drawing/2014/main" id="{E6337518-A10D-47A5-BD86-6D1F3FAF3C9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4" name="Rectangle 41">
                <a:extLst>
                  <a:ext uri="{FF2B5EF4-FFF2-40B4-BE49-F238E27FC236}">
                    <a16:creationId xmlns="" xmlns:a16="http://schemas.microsoft.com/office/drawing/2014/main" id="{7591C37F-6498-4992-992D-D413A84752D3}"/>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grpSp>
      </p:grpSp>
      <p:sp>
        <p:nvSpPr>
          <p:cNvPr id="2" name="Tytuł 1">
            <a:extLst>
              <a:ext uri="{FF2B5EF4-FFF2-40B4-BE49-F238E27FC236}">
                <a16:creationId xmlns="" xmlns:a16="http://schemas.microsoft.com/office/drawing/2014/main" id="{41318A3F-9E39-58D7-BC3B-8AC3590DB2FE}"/>
              </a:ext>
            </a:extLst>
          </p:cNvPr>
          <p:cNvSpPr>
            <a:spLocks noGrp="1"/>
          </p:cNvSpPr>
          <p:nvPr>
            <p:ph type="title"/>
          </p:nvPr>
        </p:nvSpPr>
        <p:spPr>
          <a:xfrm>
            <a:off x="2667000" y="2328334"/>
            <a:ext cx="6858000" cy="1367896"/>
          </a:xfrm>
        </p:spPr>
        <p:txBody>
          <a:bodyPr vert="horz" lIns="91440" tIns="45720" rIns="91440" bIns="45720" rtlCol="0" anchor="b">
            <a:normAutofit/>
          </a:bodyPr>
          <a:lstStyle/>
          <a:p>
            <a:pPr algn="ctr"/>
            <a:r>
              <a:rPr lang="en-US" sz="4400" dirty="0"/>
              <a:t>Profilaktyka chorób zakaźnych </a:t>
            </a:r>
          </a:p>
        </p:txBody>
      </p:sp>
    </p:spTree>
    <p:extLst>
      <p:ext uri="{BB962C8B-B14F-4D97-AF65-F5344CB8AC3E}">
        <p14:creationId xmlns:p14="http://schemas.microsoft.com/office/powerpoint/2010/main" val="1954843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E2EA6BE1-A1AB-CE03-7F72-3863FD3F4B42}"/>
              </a:ext>
            </a:extLst>
          </p:cNvPr>
          <p:cNvSpPr>
            <a:spLocks noGrp="1"/>
          </p:cNvSpPr>
          <p:nvPr>
            <p:ph type="title"/>
          </p:nvPr>
        </p:nvSpPr>
        <p:spPr>
          <a:xfrm>
            <a:off x="1141413" y="618518"/>
            <a:ext cx="9905998" cy="1478570"/>
          </a:xfrm>
        </p:spPr>
        <p:txBody>
          <a:bodyPr>
            <a:normAutofit/>
          </a:bodyPr>
          <a:lstStyle/>
          <a:p>
            <a:pPr algn="ctr"/>
            <a:r>
              <a:rPr lang="pl-PL"/>
              <a:t>Szczepienia – profilaktyka chorób zakaźnych</a:t>
            </a:r>
          </a:p>
        </p:txBody>
      </p:sp>
      <p:sp>
        <p:nvSpPr>
          <p:cNvPr id="3" name="Symbol zastępczy zawartości 2">
            <a:extLst>
              <a:ext uri="{FF2B5EF4-FFF2-40B4-BE49-F238E27FC236}">
                <a16:creationId xmlns="" xmlns:a16="http://schemas.microsoft.com/office/drawing/2014/main" id="{49677607-74FB-C1E1-50F2-C744CCD8A0ED}"/>
              </a:ext>
            </a:extLst>
          </p:cNvPr>
          <p:cNvSpPr>
            <a:spLocks noGrp="1"/>
          </p:cNvSpPr>
          <p:nvPr>
            <p:ph idx="1"/>
          </p:nvPr>
        </p:nvSpPr>
        <p:spPr>
          <a:xfrm>
            <a:off x="1141412" y="2249487"/>
            <a:ext cx="4954588" cy="3541714"/>
          </a:xfrm>
        </p:spPr>
        <p:txBody>
          <a:bodyPr anchor="ctr">
            <a:normAutofit lnSpcReduction="10000"/>
          </a:bodyPr>
          <a:lstStyle/>
          <a:p>
            <a:pPr marL="0" indent="0">
              <a:lnSpc>
                <a:spcPct val="110000"/>
              </a:lnSpc>
              <a:buNone/>
            </a:pPr>
            <a:r>
              <a:rPr lang="pl-PL" sz="1900" dirty="0">
                <a:solidFill>
                  <a:schemeClr val="bg1"/>
                </a:solidFill>
                <a:latin typeface="Arial" panose="020B0604020202020204" pitchFamily="34" charset="0"/>
                <a:cs typeface="Arial" panose="020B0604020202020204" pitchFamily="34" charset="0"/>
              </a:rPr>
              <a:t>Szczepionka pobudza naturalną reakcję układu odpornościowego i „uczy” organizm, jak uniknąć choroby przy kolejnym kontakcie z danym wirusem lub bakterią, tworząc „pamięć” organizmu dla danej choroby, a jednocześnie nie wywołując jej. Większość szczepionek zawiera bardzo osłabioną lub inaktywowaną (zabitą) formę mikroba albo małą jego część, a w tej postaci nie jest on w stanie wywołać pełnoobjawowej choroby. </a:t>
            </a:r>
          </a:p>
        </p:txBody>
      </p:sp>
      <p:pic>
        <p:nvPicPr>
          <p:cNvPr id="5" name="Picture 4" descr="Dłonia z popionową igły">
            <a:extLst>
              <a:ext uri="{FF2B5EF4-FFF2-40B4-BE49-F238E27FC236}">
                <a16:creationId xmlns="" xmlns:a16="http://schemas.microsoft.com/office/drawing/2014/main" id="{C64679DD-C301-5287-A7D8-8AC3CA46DA0A}"/>
              </a:ext>
            </a:extLst>
          </p:cNvPr>
          <p:cNvPicPr>
            <a:picLocks noChangeAspect="1"/>
          </p:cNvPicPr>
          <p:nvPr/>
        </p:nvPicPr>
        <p:blipFill rotWithShape="1">
          <a:blip r:embed="rId3"/>
          <a:srcRect t="1911" r="3" b="3"/>
          <a:stretch/>
        </p:blipFill>
        <p:spPr>
          <a:xfrm>
            <a:off x="6392335" y="2497720"/>
            <a:ext cx="4655075"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410402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A2D97ACB-E252-D207-FE20-770EB86479AC}"/>
              </a:ext>
            </a:extLst>
          </p:cNvPr>
          <p:cNvSpPr>
            <a:spLocks noGrp="1"/>
          </p:cNvSpPr>
          <p:nvPr>
            <p:ph type="title"/>
          </p:nvPr>
        </p:nvSpPr>
        <p:spPr/>
        <p:txBody>
          <a:bodyPr/>
          <a:lstStyle/>
          <a:p>
            <a:r>
              <a:rPr lang="pl-PL" dirty="0"/>
              <a:t>Szczepionki a odporność </a:t>
            </a:r>
            <a:br>
              <a:rPr lang="pl-PL" dirty="0"/>
            </a:br>
            <a:r>
              <a:rPr lang="pl-PL" dirty="0"/>
              <a:t>populacyjna (zbiorowiskowa)</a:t>
            </a:r>
          </a:p>
        </p:txBody>
      </p:sp>
      <p:sp>
        <p:nvSpPr>
          <p:cNvPr id="3" name="Symbol zastępczy zawartości 2">
            <a:extLst>
              <a:ext uri="{FF2B5EF4-FFF2-40B4-BE49-F238E27FC236}">
                <a16:creationId xmlns="" xmlns:a16="http://schemas.microsoft.com/office/drawing/2014/main" id="{C53028D3-EAB6-5059-DD10-D694DAFD6BCB}"/>
              </a:ext>
            </a:extLst>
          </p:cNvPr>
          <p:cNvSpPr>
            <a:spLocks noGrp="1"/>
          </p:cNvSpPr>
          <p:nvPr>
            <p:ph idx="1"/>
          </p:nvPr>
        </p:nvSpPr>
        <p:spPr/>
        <p:txBody>
          <a:bodyPr>
            <a:normAutofit fontScale="85000" lnSpcReduction="20000"/>
          </a:bodyPr>
          <a:lstStyle/>
          <a:p>
            <a:pPr marL="0" indent="0">
              <a:buNone/>
            </a:pPr>
            <a:r>
              <a:rPr lang="pl-PL" dirty="0">
                <a:solidFill>
                  <a:schemeClr val="bg1"/>
                </a:solidFill>
                <a:latin typeface="Arial" panose="020B0604020202020204" pitchFamily="34" charset="0"/>
                <a:cs typeface="Arial" panose="020B0604020202020204" pitchFamily="34" charset="0"/>
              </a:rPr>
              <a:t>Pojedyncze szczepienie zapewnia odporność indywidualną, czyli chroni osobę zaszczepioną. Jeżeli jednak zaszczepionych zostaje więcej osób lub prowadzone są programy szczepień, istnieje szansa na uzyskanie odporności zbiorowej. </a:t>
            </a:r>
          </a:p>
          <a:p>
            <a:pPr marL="0" indent="0">
              <a:buNone/>
            </a:pPr>
            <a:r>
              <a:rPr lang="pl-PL" dirty="0">
                <a:solidFill>
                  <a:schemeClr val="bg1"/>
                </a:solidFill>
                <a:latin typeface="Arial" panose="020B0604020202020204" pitchFamily="34" charset="0"/>
                <a:cs typeface="Arial" panose="020B0604020202020204" pitchFamily="34" charset="0"/>
              </a:rPr>
              <a:t>Zbiorowa odporność:</a:t>
            </a:r>
          </a:p>
          <a:p>
            <a:pPr marL="0" indent="0">
              <a:buNone/>
            </a:pPr>
            <a:r>
              <a:rPr lang="pl-PL" dirty="0">
                <a:solidFill>
                  <a:schemeClr val="bg1"/>
                </a:solidFill>
                <a:latin typeface="Arial" panose="020B0604020202020204" pitchFamily="34" charset="0"/>
                <a:cs typeface="Arial" panose="020B0604020202020204" pitchFamily="34" charset="0"/>
              </a:rPr>
              <a:t> • chroni osoby, które nie mogą być szczepione ze względu na wiek (np. niemowlęta w pierwszych tygodniach życia) oraz osoby z przeciwwskazaniami medycznymi; </a:t>
            </a:r>
          </a:p>
          <a:p>
            <a:pPr marL="0" indent="0">
              <a:buNone/>
            </a:pPr>
            <a:r>
              <a:rPr lang="pl-PL" dirty="0">
                <a:solidFill>
                  <a:schemeClr val="bg1"/>
                </a:solidFill>
                <a:latin typeface="Arial" panose="020B0604020202020204" pitchFamily="34" charset="0"/>
                <a:cs typeface="Arial" panose="020B0604020202020204" pitchFamily="34" charset="0"/>
              </a:rPr>
              <a:t>• ogranicza transmisję patogenu (wirusa lub bakterii), a więc również ryzyko szerzenia się chorób wśród członków rodziny, rówieśników, kolegów szkolnych, współpracowników, przyjaciół, sąsiadów i innych osób wchodzących w skład danej społeczności.</a:t>
            </a:r>
          </a:p>
        </p:txBody>
      </p:sp>
      <p:pic>
        <p:nvPicPr>
          <p:cNvPr id="4" name="Obraz 3">
            <a:extLst>
              <a:ext uri="{FF2B5EF4-FFF2-40B4-BE49-F238E27FC236}">
                <a16:creationId xmlns="" xmlns:a16="http://schemas.microsoft.com/office/drawing/2014/main" id="{5B31DF0F-6511-3E01-BC24-805B70C808D6}"/>
              </a:ext>
            </a:extLst>
          </p:cNvPr>
          <p:cNvPicPr>
            <a:picLocks noChangeAspect="1"/>
          </p:cNvPicPr>
          <p:nvPr/>
        </p:nvPicPr>
        <p:blipFill>
          <a:blip r:embed="rId2"/>
          <a:stretch>
            <a:fillRect/>
          </a:stretch>
        </p:blipFill>
        <p:spPr>
          <a:xfrm>
            <a:off x="8730143" y="466119"/>
            <a:ext cx="3295650" cy="1390650"/>
          </a:xfrm>
          <a:prstGeom prst="rect">
            <a:avLst/>
          </a:prstGeom>
        </p:spPr>
      </p:pic>
    </p:spTree>
    <p:extLst>
      <p:ext uri="{BB962C8B-B14F-4D97-AF65-F5344CB8AC3E}">
        <p14:creationId xmlns:p14="http://schemas.microsoft.com/office/powerpoint/2010/main" val="2205502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69" name="Picture 2">
            <a:extLst>
              <a:ext uri="{FF2B5EF4-FFF2-40B4-BE49-F238E27FC236}">
                <a16:creationId xmlns="" xmlns:a16="http://schemas.microsoft.com/office/drawing/2014/main" id="{50C065C3-0FE3-4452-B765-CB05BBB2A98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70" name="Group 11">
            <a:extLst>
              <a:ext uri="{FF2B5EF4-FFF2-40B4-BE49-F238E27FC236}">
                <a16:creationId xmlns="" xmlns:a16="http://schemas.microsoft.com/office/drawing/2014/main" id="{9795E515-5F57-431F-9A0D-3A0419DF757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3" name="Rectangle 5">
              <a:extLst>
                <a:ext uri="{FF2B5EF4-FFF2-40B4-BE49-F238E27FC236}">
                  <a16:creationId xmlns="" xmlns:a16="http://schemas.microsoft.com/office/drawing/2014/main" id="{D45BCBFE-0478-4767-BF2E-FC2C548BA62F}"/>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4" name="Freeform 6">
              <a:extLst>
                <a:ext uri="{FF2B5EF4-FFF2-40B4-BE49-F238E27FC236}">
                  <a16:creationId xmlns="" xmlns:a16="http://schemas.microsoft.com/office/drawing/2014/main" id="{E903928F-F6DA-470C-81A0-CF7D9DE0341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 name="Freeform 7">
              <a:extLst>
                <a:ext uri="{FF2B5EF4-FFF2-40B4-BE49-F238E27FC236}">
                  <a16:creationId xmlns="" xmlns:a16="http://schemas.microsoft.com/office/drawing/2014/main" id="{ADA095F6-E326-4450-A2D6-DB2BF989B87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Rectangle 8">
              <a:extLst>
                <a:ext uri="{FF2B5EF4-FFF2-40B4-BE49-F238E27FC236}">
                  <a16:creationId xmlns="" xmlns:a16="http://schemas.microsoft.com/office/drawing/2014/main" id="{6B067F9A-FDF2-49EC-B4FF-CD4B90F78923}"/>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7" name="Freeform 9">
              <a:extLst>
                <a:ext uri="{FF2B5EF4-FFF2-40B4-BE49-F238E27FC236}">
                  <a16:creationId xmlns="" xmlns:a16="http://schemas.microsoft.com/office/drawing/2014/main" id="{F1331213-D19D-49FC-8616-168A14565A8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 name="Freeform 10">
              <a:extLst>
                <a:ext uri="{FF2B5EF4-FFF2-40B4-BE49-F238E27FC236}">
                  <a16:creationId xmlns="" xmlns:a16="http://schemas.microsoft.com/office/drawing/2014/main" id="{2ADFE242-96FC-4A14-8C59-90CD6DE1D9F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1">
              <a:extLst>
                <a:ext uri="{FF2B5EF4-FFF2-40B4-BE49-F238E27FC236}">
                  <a16:creationId xmlns="" xmlns:a16="http://schemas.microsoft.com/office/drawing/2014/main" id="{6A97B7BC-40BD-494B-9C6B-AF3045559A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2">
              <a:extLst>
                <a:ext uri="{FF2B5EF4-FFF2-40B4-BE49-F238E27FC236}">
                  <a16:creationId xmlns="" xmlns:a16="http://schemas.microsoft.com/office/drawing/2014/main" id="{3D7F35CF-F44C-491F-904D-A31ED832137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3">
              <a:extLst>
                <a:ext uri="{FF2B5EF4-FFF2-40B4-BE49-F238E27FC236}">
                  <a16:creationId xmlns="" xmlns:a16="http://schemas.microsoft.com/office/drawing/2014/main" id="{84D9BF7E-18C2-452C-B139-4ED58D7A03C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4">
              <a:extLst>
                <a:ext uri="{FF2B5EF4-FFF2-40B4-BE49-F238E27FC236}">
                  <a16:creationId xmlns="" xmlns:a16="http://schemas.microsoft.com/office/drawing/2014/main" id="{700A6223-AD38-426F-A6FE-7926CAEF31C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5">
              <a:extLst>
                <a:ext uri="{FF2B5EF4-FFF2-40B4-BE49-F238E27FC236}">
                  <a16:creationId xmlns="" xmlns:a16="http://schemas.microsoft.com/office/drawing/2014/main" id="{D172AA94-449F-45EB-94E6-67C186C32DD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6">
              <a:extLst>
                <a:ext uri="{FF2B5EF4-FFF2-40B4-BE49-F238E27FC236}">
                  <a16:creationId xmlns="" xmlns:a16="http://schemas.microsoft.com/office/drawing/2014/main" id="{A7D4F697-8937-4F4C-83C5-770B3FCB828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7">
              <a:extLst>
                <a:ext uri="{FF2B5EF4-FFF2-40B4-BE49-F238E27FC236}">
                  <a16:creationId xmlns="" xmlns:a16="http://schemas.microsoft.com/office/drawing/2014/main" id="{10AF1D59-5117-4D47-8414-4BB61F944BD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8">
              <a:extLst>
                <a:ext uri="{FF2B5EF4-FFF2-40B4-BE49-F238E27FC236}">
                  <a16:creationId xmlns="" xmlns:a16="http://schemas.microsoft.com/office/drawing/2014/main" id="{2387DC33-88B3-4718-8C94-41659EA33A9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9">
              <a:extLst>
                <a:ext uri="{FF2B5EF4-FFF2-40B4-BE49-F238E27FC236}">
                  <a16:creationId xmlns="" xmlns:a16="http://schemas.microsoft.com/office/drawing/2014/main" id="{D4E7EC64-4763-4F04-B2E4-E400364D728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20">
              <a:extLst>
                <a:ext uri="{FF2B5EF4-FFF2-40B4-BE49-F238E27FC236}">
                  <a16:creationId xmlns="" xmlns:a16="http://schemas.microsoft.com/office/drawing/2014/main" id="{581717DF-9FD4-47CB-9579-E34DF7E8754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1">
              <a:extLst>
                <a:ext uri="{FF2B5EF4-FFF2-40B4-BE49-F238E27FC236}">
                  <a16:creationId xmlns="" xmlns:a16="http://schemas.microsoft.com/office/drawing/2014/main" id="{BCD8EF50-6E58-4B2D-90B6-AFF236A73BC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2">
              <a:extLst>
                <a:ext uri="{FF2B5EF4-FFF2-40B4-BE49-F238E27FC236}">
                  <a16:creationId xmlns="" xmlns:a16="http://schemas.microsoft.com/office/drawing/2014/main" id="{6524A268-142A-4CBF-BB8B-DC1FCBC8F78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3">
              <a:extLst>
                <a:ext uri="{FF2B5EF4-FFF2-40B4-BE49-F238E27FC236}">
                  <a16:creationId xmlns="" xmlns:a16="http://schemas.microsoft.com/office/drawing/2014/main" id="{56A0E6F3-B76B-4813-B44B-56CE11A8A0C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4">
              <a:extLst>
                <a:ext uri="{FF2B5EF4-FFF2-40B4-BE49-F238E27FC236}">
                  <a16:creationId xmlns="" xmlns:a16="http://schemas.microsoft.com/office/drawing/2014/main" id="{A74CED8D-B902-4B76-9CC8-30A09B2FA19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5">
              <a:extLst>
                <a:ext uri="{FF2B5EF4-FFF2-40B4-BE49-F238E27FC236}">
                  <a16:creationId xmlns="" xmlns:a16="http://schemas.microsoft.com/office/drawing/2014/main" id="{ED007BD7-ED56-4566-B1FF-707160024A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6">
              <a:extLst>
                <a:ext uri="{FF2B5EF4-FFF2-40B4-BE49-F238E27FC236}">
                  <a16:creationId xmlns="" xmlns:a16="http://schemas.microsoft.com/office/drawing/2014/main" id="{90AD48D2-5BC8-4C80-B126-B1A201242B8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7">
              <a:extLst>
                <a:ext uri="{FF2B5EF4-FFF2-40B4-BE49-F238E27FC236}">
                  <a16:creationId xmlns="" xmlns:a16="http://schemas.microsoft.com/office/drawing/2014/main" id="{BE14C82F-9F35-4D61-B758-7BCE32DECBF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8">
              <a:extLst>
                <a:ext uri="{FF2B5EF4-FFF2-40B4-BE49-F238E27FC236}">
                  <a16:creationId xmlns="" xmlns:a16="http://schemas.microsoft.com/office/drawing/2014/main" id="{6540CE06-9028-497A-AC64-CF0ED60A745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9">
              <a:extLst>
                <a:ext uri="{FF2B5EF4-FFF2-40B4-BE49-F238E27FC236}">
                  <a16:creationId xmlns="" xmlns:a16="http://schemas.microsoft.com/office/drawing/2014/main" id="{A4825B3B-52CD-4F08-BA02-6C2B0EFEDE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30">
              <a:extLst>
                <a:ext uri="{FF2B5EF4-FFF2-40B4-BE49-F238E27FC236}">
                  <a16:creationId xmlns="" xmlns:a16="http://schemas.microsoft.com/office/drawing/2014/main" id="{6877A5EF-B8B8-44D3-AA57-4BBF89206D3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31">
              <a:extLst>
                <a:ext uri="{FF2B5EF4-FFF2-40B4-BE49-F238E27FC236}">
                  <a16:creationId xmlns="" xmlns:a16="http://schemas.microsoft.com/office/drawing/2014/main" id="{00BB365C-9180-4208-92CF-AB6A88848CF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2">
              <a:extLst>
                <a:ext uri="{FF2B5EF4-FFF2-40B4-BE49-F238E27FC236}">
                  <a16:creationId xmlns="" xmlns:a16="http://schemas.microsoft.com/office/drawing/2014/main" id="{8D1134D2-53A6-41D5-AC1A-5254A2FBD08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Rectangle 33">
              <a:extLst>
                <a:ext uri="{FF2B5EF4-FFF2-40B4-BE49-F238E27FC236}">
                  <a16:creationId xmlns="" xmlns:a16="http://schemas.microsoft.com/office/drawing/2014/main" id="{24C7FA73-07CD-479A-9B9E-DAD4D3B2BFC0}"/>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2" name="Freeform 34">
              <a:extLst>
                <a:ext uri="{FF2B5EF4-FFF2-40B4-BE49-F238E27FC236}">
                  <a16:creationId xmlns="" xmlns:a16="http://schemas.microsoft.com/office/drawing/2014/main" id="{AB24DF92-B081-4701-B58D-913261A00D7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Freeform 35">
              <a:extLst>
                <a:ext uri="{FF2B5EF4-FFF2-40B4-BE49-F238E27FC236}">
                  <a16:creationId xmlns="" xmlns:a16="http://schemas.microsoft.com/office/drawing/2014/main" id="{AB4DF275-6B82-4AA9-A7A9-138E631E30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6">
              <a:extLst>
                <a:ext uri="{FF2B5EF4-FFF2-40B4-BE49-F238E27FC236}">
                  <a16:creationId xmlns="" xmlns:a16="http://schemas.microsoft.com/office/drawing/2014/main" id="{972A3812-16AD-453E-B1E6-9F39894F79A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7">
              <a:extLst>
                <a:ext uri="{FF2B5EF4-FFF2-40B4-BE49-F238E27FC236}">
                  <a16:creationId xmlns="" xmlns:a16="http://schemas.microsoft.com/office/drawing/2014/main" id="{8FB6759A-BAD8-4073-86A2-6DDD73DE2AF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8">
              <a:extLst>
                <a:ext uri="{FF2B5EF4-FFF2-40B4-BE49-F238E27FC236}">
                  <a16:creationId xmlns="" xmlns:a16="http://schemas.microsoft.com/office/drawing/2014/main" id="{9FCCB0F4-1178-47C1-9EE2-234EA715C1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9">
              <a:extLst>
                <a:ext uri="{FF2B5EF4-FFF2-40B4-BE49-F238E27FC236}">
                  <a16:creationId xmlns="" xmlns:a16="http://schemas.microsoft.com/office/drawing/2014/main" id="{CB01BF0B-7EB0-4C18-80BE-20D2EAC0486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40">
              <a:extLst>
                <a:ext uri="{FF2B5EF4-FFF2-40B4-BE49-F238E27FC236}">
                  <a16:creationId xmlns="" xmlns:a16="http://schemas.microsoft.com/office/drawing/2014/main" id="{3266E9DA-C937-48E0-8F98-90A467760F1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1">
              <a:extLst>
                <a:ext uri="{FF2B5EF4-FFF2-40B4-BE49-F238E27FC236}">
                  <a16:creationId xmlns="" xmlns:a16="http://schemas.microsoft.com/office/drawing/2014/main" id="{A8A9C00D-0425-4E68-A1DE-BCE5BD6BBDE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2">
              <a:extLst>
                <a:ext uri="{FF2B5EF4-FFF2-40B4-BE49-F238E27FC236}">
                  <a16:creationId xmlns="" xmlns:a16="http://schemas.microsoft.com/office/drawing/2014/main" id="{46230904-E744-4B55-84FF-826A6B737BF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3">
              <a:extLst>
                <a:ext uri="{FF2B5EF4-FFF2-40B4-BE49-F238E27FC236}">
                  <a16:creationId xmlns="" xmlns:a16="http://schemas.microsoft.com/office/drawing/2014/main" id="{D4291668-8AF0-4784-BC06-870768F53F4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4">
              <a:extLst>
                <a:ext uri="{FF2B5EF4-FFF2-40B4-BE49-F238E27FC236}">
                  <a16:creationId xmlns="" xmlns:a16="http://schemas.microsoft.com/office/drawing/2014/main" id="{D917DCBD-774B-4AAF-92AE-D18289FFC4D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Rectangle 45">
              <a:extLst>
                <a:ext uri="{FF2B5EF4-FFF2-40B4-BE49-F238E27FC236}">
                  <a16:creationId xmlns="" xmlns:a16="http://schemas.microsoft.com/office/drawing/2014/main" id="{9E50122E-0F19-4D65-9CB2-E22C3EA84ACD}"/>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4" name="Freeform 46">
              <a:extLst>
                <a:ext uri="{FF2B5EF4-FFF2-40B4-BE49-F238E27FC236}">
                  <a16:creationId xmlns="" xmlns:a16="http://schemas.microsoft.com/office/drawing/2014/main" id="{BC28A765-6E8B-4352-BD0C-35474F70AC8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5" name="Freeform 47">
              <a:extLst>
                <a:ext uri="{FF2B5EF4-FFF2-40B4-BE49-F238E27FC236}">
                  <a16:creationId xmlns="" xmlns:a16="http://schemas.microsoft.com/office/drawing/2014/main" id="{0AC30A17-F494-44EB-9817-1B8B255CE46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8">
              <a:extLst>
                <a:ext uri="{FF2B5EF4-FFF2-40B4-BE49-F238E27FC236}">
                  <a16:creationId xmlns="" xmlns:a16="http://schemas.microsoft.com/office/drawing/2014/main" id="{6088D59F-32BD-4932-9C22-9AA0FCDA74A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9">
              <a:extLst>
                <a:ext uri="{FF2B5EF4-FFF2-40B4-BE49-F238E27FC236}">
                  <a16:creationId xmlns="" xmlns:a16="http://schemas.microsoft.com/office/drawing/2014/main" id="{B18BBE45-5F21-47FA-B291-AC802D71556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50">
              <a:extLst>
                <a:ext uri="{FF2B5EF4-FFF2-40B4-BE49-F238E27FC236}">
                  <a16:creationId xmlns="" xmlns:a16="http://schemas.microsoft.com/office/drawing/2014/main" id="{A1BD992D-1C4B-4E69-A627-A45D8958E0D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1">
              <a:extLst>
                <a:ext uri="{FF2B5EF4-FFF2-40B4-BE49-F238E27FC236}">
                  <a16:creationId xmlns="" xmlns:a16="http://schemas.microsoft.com/office/drawing/2014/main" id="{571C0498-7105-455E-8B0A-233F850F18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2">
              <a:extLst>
                <a:ext uri="{FF2B5EF4-FFF2-40B4-BE49-F238E27FC236}">
                  <a16:creationId xmlns="" xmlns:a16="http://schemas.microsoft.com/office/drawing/2014/main" id="{F6FA78CC-C0B1-422F-B535-05580A9716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3">
              <a:extLst>
                <a:ext uri="{FF2B5EF4-FFF2-40B4-BE49-F238E27FC236}">
                  <a16:creationId xmlns="" xmlns:a16="http://schemas.microsoft.com/office/drawing/2014/main" id="{49A1BACF-EE5E-46F8-8968-D4CF18BC011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4">
              <a:extLst>
                <a:ext uri="{FF2B5EF4-FFF2-40B4-BE49-F238E27FC236}">
                  <a16:creationId xmlns="" xmlns:a16="http://schemas.microsoft.com/office/drawing/2014/main" id="{0AF8DFAF-8AF7-453E-AED7-89E59FBD7DB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5">
              <a:extLst>
                <a:ext uri="{FF2B5EF4-FFF2-40B4-BE49-F238E27FC236}">
                  <a16:creationId xmlns="" xmlns:a16="http://schemas.microsoft.com/office/drawing/2014/main" id="{F8C26D97-8DA4-4556-92E4-2AE66B365B9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6">
              <a:extLst>
                <a:ext uri="{FF2B5EF4-FFF2-40B4-BE49-F238E27FC236}">
                  <a16:creationId xmlns="" xmlns:a16="http://schemas.microsoft.com/office/drawing/2014/main" id="{EEF9D855-A8A7-44CC-919C-BEA327F2542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7">
              <a:extLst>
                <a:ext uri="{FF2B5EF4-FFF2-40B4-BE49-F238E27FC236}">
                  <a16:creationId xmlns="" xmlns:a16="http://schemas.microsoft.com/office/drawing/2014/main" id="{11F0B045-803C-4067-A182-066EEB2C4F9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8">
              <a:extLst>
                <a:ext uri="{FF2B5EF4-FFF2-40B4-BE49-F238E27FC236}">
                  <a16:creationId xmlns="" xmlns:a16="http://schemas.microsoft.com/office/drawing/2014/main" id="{3C1FCACB-EFEF-4B54-99A6-E327A637C25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5" name="pole tekstowe 4">
            <a:extLst>
              <a:ext uri="{FF2B5EF4-FFF2-40B4-BE49-F238E27FC236}">
                <a16:creationId xmlns="" xmlns:a16="http://schemas.microsoft.com/office/drawing/2014/main" id="{2C6028C5-BC28-ED1F-20FC-83283ECC71DA}"/>
              </a:ext>
            </a:extLst>
          </p:cNvPr>
          <p:cNvSpPr txBox="1"/>
          <p:nvPr/>
        </p:nvSpPr>
        <p:spPr>
          <a:xfrm>
            <a:off x="7741909" y="1113282"/>
            <a:ext cx="3805057" cy="3485351"/>
          </a:xfrm>
          <a:prstGeom prst="rect">
            <a:avLst/>
          </a:prstGeom>
        </p:spPr>
        <p:txBody>
          <a:bodyPr vert="horz" lIns="91440" tIns="45720" rIns="91440" bIns="45720" rtlCol="0" anchor="ctr">
            <a:normAutofit/>
          </a:bodyPr>
          <a:lstStyle/>
          <a:p>
            <a:pPr defTabSz="914400">
              <a:lnSpc>
                <a:spcPct val="150000"/>
              </a:lnSpc>
              <a:spcBef>
                <a:spcPct val="0"/>
              </a:spcBef>
              <a:spcAft>
                <a:spcPts val="600"/>
              </a:spcAft>
            </a:pPr>
            <a:r>
              <a:rPr lang="en-US" sz="2400" cap="all" dirty="0">
                <a:latin typeface="+mj-lt"/>
                <a:ea typeface="+mj-ea"/>
                <a:cs typeface="+mj-cs"/>
              </a:rPr>
              <a:t> </a:t>
            </a:r>
            <a:r>
              <a:rPr lang="en-US" sz="2400" cap="all" dirty="0">
                <a:solidFill>
                  <a:srgbClr val="FF0000"/>
                </a:solidFill>
                <a:latin typeface="Arial" panose="020B0604020202020204" pitchFamily="34" charset="0"/>
                <a:ea typeface="+mj-ea"/>
                <a:cs typeface="Arial" panose="020B0604020202020204" pitchFamily="34" charset="0"/>
              </a:rPr>
              <a:t>UWAGA</a:t>
            </a:r>
            <a:r>
              <a:rPr lang="pl-PL" sz="2400" cap="all" dirty="0">
                <a:solidFill>
                  <a:srgbClr val="FF0000"/>
                </a:solidFill>
                <a:latin typeface="Arial" panose="020B0604020202020204" pitchFamily="34" charset="0"/>
                <a:ea typeface="+mj-ea"/>
                <a:cs typeface="Arial" panose="020B0604020202020204" pitchFamily="34" charset="0"/>
              </a:rPr>
              <a:t>!</a:t>
            </a:r>
          </a:p>
          <a:p>
            <a:pPr defTabSz="914400">
              <a:lnSpc>
                <a:spcPct val="150000"/>
              </a:lnSpc>
              <a:spcBef>
                <a:spcPct val="0"/>
              </a:spcBef>
              <a:spcAft>
                <a:spcPts val="600"/>
              </a:spcAft>
            </a:pPr>
            <a:r>
              <a:rPr lang="en-US" sz="2400" cap="all" dirty="0">
                <a:solidFill>
                  <a:schemeClr val="bg1"/>
                </a:solidFill>
                <a:latin typeface="Arial" panose="020B0604020202020204" pitchFamily="34" charset="0"/>
                <a:ea typeface="+mj-ea"/>
                <a:cs typeface="Arial" panose="020B0604020202020204" pitchFamily="34" charset="0"/>
              </a:rPr>
              <a:t>"brudne" RĘCE są najczęstszym nośnikiem zakażenia drogą kontaktu pośredniego!</a:t>
            </a:r>
          </a:p>
        </p:txBody>
      </p:sp>
      <p:sp>
        <p:nvSpPr>
          <p:cNvPr id="68" name="Round Diagonal Corner Rectangle 6">
            <a:extLst>
              <a:ext uri="{FF2B5EF4-FFF2-40B4-BE49-F238E27FC236}">
                <a16:creationId xmlns="" xmlns:a16="http://schemas.microsoft.com/office/drawing/2014/main" id="{8B3F5CD4-CBC8-4A22-9DCC-0420CA28A0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az 2">
            <a:extLst>
              <a:ext uri="{FF2B5EF4-FFF2-40B4-BE49-F238E27FC236}">
                <a16:creationId xmlns="" xmlns:a16="http://schemas.microsoft.com/office/drawing/2014/main" id="{B87B576A-560B-D137-FAF7-5934C5D670EA}"/>
              </a:ext>
            </a:extLst>
          </p:cNvPr>
          <p:cNvPicPr>
            <a:picLocks noChangeAspect="1"/>
          </p:cNvPicPr>
          <p:nvPr/>
        </p:nvPicPr>
        <p:blipFill rotWithShape="1">
          <a:blip r:embed="rId4"/>
          <a:srcRect t="4416" b="35863"/>
          <a:stretch/>
        </p:blipFill>
        <p:spPr>
          <a:xfrm>
            <a:off x="1118988" y="854076"/>
            <a:ext cx="6112382" cy="4948455"/>
          </a:xfrm>
          <a:prstGeom prst="rect">
            <a:avLst/>
          </a:prstGeom>
        </p:spPr>
      </p:pic>
      <p:sp>
        <p:nvSpPr>
          <p:cNvPr id="7" name="pole tekstowe 6">
            <a:extLst>
              <a:ext uri="{FF2B5EF4-FFF2-40B4-BE49-F238E27FC236}">
                <a16:creationId xmlns="" xmlns:a16="http://schemas.microsoft.com/office/drawing/2014/main" id="{55822D04-D323-0576-1104-36CF4373EAE8}"/>
              </a:ext>
            </a:extLst>
          </p:cNvPr>
          <p:cNvSpPr txBox="1"/>
          <p:nvPr/>
        </p:nvSpPr>
        <p:spPr>
          <a:xfrm>
            <a:off x="819150" y="6059487"/>
            <a:ext cx="6105524" cy="646331"/>
          </a:xfrm>
          <a:prstGeom prst="rect">
            <a:avLst/>
          </a:prstGeom>
          <a:noFill/>
        </p:spPr>
        <p:txBody>
          <a:bodyPr wrap="square">
            <a:spAutoFit/>
          </a:bodyPr>
          <a:lstStyle/>
          <a:p>
            <a:r>
              <a:rPr lang="pl-PL" dirty="0"/>
              <a:t>https://wim.mil.pl/component/content/article/183-aktualnoci/2045-5-maja-swiatowy-dzien-higieny-rak</a:t>
            </a:r>
          </a:p>
        </p:txBody>
      </p:sp>
    </p:spTree>
    <p:extLst>
      <p:ext uri="{BB962C8B-B14F-4D97-AF65-F5344CB8AC3E}">
        <p14:creationId xmlns:p14="http://schemas.microsoft.com/office/powerpoint/2010/main" val="1021406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34" name="Picture 2">
            <a:extLst>
              <a:ext uri="{FF2B5EF4-FFF2-40B4-BE49-F238E27FC236}">
                <a16:creationId xmlns="" xmlns:a16="http://schemas.microsoft.com/office/drawing/2014/main" id="{FD3BFD04-77D1-4FB5-A159-35084E2C614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35" name="Group 90">
            <a:extLst>
              <a:ext uri="{FF2B5EF4-FFF2-40B4-BE49-F238E27FC236}">
                <a16:creationId xmlns="" xmlns:a16="http://schemas.microsoft.com/office/drawing/2014/main" id="{30B85FB2-B686-4546-B01D-17A122BACAF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4288" y="0"/>
            <a:ext cx="12053888" cy="6858001"/>
            <a:chOff x="-14288" y="0"/>
            <a:chExt cx="12053888" cy="6858001"/>
          </a:xfrm>
        </p:grpSpPr>
        <p:grpSp>
          <p:nvGrpSpPr>
            <p:cNvPr id="92" name="Group 91">
              <a:extLst>
                <a:ext uri="{FF2B5EF4-FFF2-40B4-BE49-F238E27FC236}">
                  <a16:creationId xmlns="" xmlns:a16="http://schemas.microsoft.com/office/drawing/2014/main" id="{45CCB97F-DB3B-4939-ABF0-CEDED724964E}"/>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04" name="Rectangle 5">
                <a:extLst>
                  <a:ext uri="{FF2B5EF4-FFF2-40B4-BE49-F238E27FC236}">
                    <a16:creationId xmlns="" xmlns:a16="http://schemas.microsoft.com/office/drawing/2014/main" id="{9DEDF1F5-B144-4E61-A93B-DF131E62CEFA}"/>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05" name="Freeform 6">
                <a:extLst>
                  <a:ext uri="{FF2B5EF4-FFF2-40B4-BE49-F238E27FC236}">
                    <a16:creationId xmlns="" xmlns:a16="http://schemas.microsoft.com/office/drawing/2014/main" id="{AB937A00-7D28-489C-BF2D-85C9FE13301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7">
                <a:extLst>
                  <a:ext uri="{FF2B5EF4-FFF2-40B4-BE49-F238E27FC236}">
                    <a16:creationId xmlns="" xmlns:a16="http://schemas.microsoft.com/office/drawing/2014/main" id="{9B6FDA50-4B9D-47D9-8807-59651FD0D3F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8">
                <a:extLst>
                  <a:ext uri="{FF2B5EF4-FFF2-40B4-BE49-F238E27FC236}">
                    <a16:creationId xmlns="" xmlns:a16="http://schemas.microsoft.com/office/drawing/2014/main" id="{BFBE3212-C518-48C0-A538-22E13450EEC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9">
                <a:extLst>
                  <a:ext uri="{FF2B5EF4-FFF2-40B4-BE49-F238E27FC236}">
                    <a16:creationId xmlns="" xmlns:a16="http://schemas.microsoft.com/office/drawing/2014/main" id="{DB66EBCA-80AB-4133-A201-9F8134577F3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9" name="Freeform 10">
                <a:extLst>
                  <a:ext uri="{FF2B5EF4-FFF2-40B4-BE49-F238E27FC236}">
                    <a16:creationId xmlns="" xmlns:a16="http://schemas.microsoft.com/office/drawing/2014/main" id="{BE2107C9-8602-4900-B4B4-D13611B68B3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0" name="Freeform 11">
                <a:extLst>
                  <a:ext uri="{FF2B5EF4-FFF2-40B4-BE49-F238E27FC236}">
                    <a16:creationId xmlns="" xmlns:a16="http://schemas.microsoft.com/office/drawing/2014/main" id="{24B5E7BF-E3D5-41ED-908A-569FA6DE45D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12">
                <a:extLst>
                  <a:ext uri="{FF2B5EF4-FFF2-40B4-BE49-F238E27FC236}">
                    <a16:creationId xmlns="" xmlns:a16="http://schemas.microsoft.com/office/drawing/2014/main" id="{D270C773-B463-4311-BB4C-DC4C44FDAA9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Freeform 13">
                <a:extLst>
                  <a:ext uri="{FF2B5EF4-FFF2-40B4-BE49-F238E27FC236}">
                    <a16:creationId xmlns="" xmlns:a16="http://schemas.microsoft.com/office/drawing/2014/main" id="{6BC18564-A239-4C4B-B7D5-4A3769CE3DA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3" name="Freeform 14">
                <a:extLst>
                  <a:ext uri="{FF2B5EF4-FFF2-40B4-BE49-F238E27FC236}">
                    <a16:creationId xmlns="" xmlns:a16="http://schemas.microsoft.com/office/drawing/2014/main" id="{3D9A7A0F-04F5-4EF6-B884-50AE0610F12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4" name="Freeform 15">
                <a:extLst>
                  <a:ext uri="{FF2B5EF4-FFF2-40B4-BE49-F238E27FC236}">
                    <a16:creationId xmlns="" xmlns:a16="http://schemas.microsoft.com/office/drawing/2014/main" id="{7E0D4876-341D-4983-815A-4AEDD46F6FD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5" name="Line 16">
                <a:extLst>
                  <a:ext uri="{FF2B5EF4-FFF2-40B4-BE49-F238E27FC236}">
                    <a16:creationId xmlns="" xmlns:a16="http://schemas.microsoft.com/office/drawing/2014/main" id="{5BEF60E7-344C-49D0-8748-3A3A37BD3F40}"/>
                  </a:ext>
                  <a:ext uri="{C183D7F6-B498-43B3-948B-1728B52AA6E4}">
                    <adec:decorative xmlns="" xmlns:adec="http://schemas.microsoft.com/office/drawing/2017/decorative" val="1"/>
                  </a:ext>
                </a:extLst>
              </p:cNvPr>
              <p:cNvSpPr>
                <a:spLocks noChangeShapeType="1"/>
              </p:cNvSpPr>
              <p:nvPr>
                <p:extLst>
                  <p:ext uri="{386F3935-93C4-4BCD-93E2-E3B085C9AB24}">
                    <p16:designElem xmlns=""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16" name="Freeform 17">
                <a:extLst>
                  <a:ext uri="{FF2B5EF4-FFF2-40B4-BE49-F238E27FC236}">
                    <a16:creationId xmlns="" xmlns:a16="http://schemas.microsoft.com/office/drawing/2014/main" id="{FB606D79-EB93-49B4-9387-4302CC9F3E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7" name="Freeform 18">
                <a:extLst>
                  <a:ext uri="{FF2B5EF4-FFF2-40B4-BE49-F238E27FC236}">
                    <a16:creationId xmlns="" xmlns:a16="http://schemas.microsoft.com/office/drawing/2014/main" id="{BF49C646-5DA1-4717-B05F-99AB8E046EA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8" name="Freeform 19">
                <a:extLst>
                  <a:ext uri="{FF2B5EF4-FFF2-40B4-BE49-F238E27FC236}">
                    <a16:creationId xmlns="" xmlns:a16="http://schemas.microsoft.com/office/drawing/2014/main" id="{ADE02A67-7AE8-4FC3-B101-230871F1DFF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9" name="Freeform 20">
                <a:extLst>
                  <a:ext uri="{FF2B5EF4-FFF2-40B4-BE49-F238E27FC236}">
                    <a16:creationId xmlns="" xmlns:a16="http://schemas.microsoft.com/office/drawing/2014/main" id="{72BAD5DE-952F-4D28-96DE-61ECA1FFE2B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0" name="Rectangle 21">
                <a:extLst>
                  <a:ext uri="{FF2B5EF4-FFF2-40B4-BE49-F238E27FC236}">
                    <a16:creationId xmlns="" xmlns:a16="http://schemas.microsoft.com/office/drawing/2014/main" id="{51BB8E4C-85FF-4480-A425-F9C672FCD70E}"/>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1" name="Freeform 22">
                <a:extLst>
                  <a:ext uri="{FF2B5EF4-FFF2-40B4-BE49-F238E27FC236}">
                    <a16:creationId xmlns="" xmlns:a16="http://schemas.microsoft.com/office/drawing/2014/main" id="{3E649AA8-8534-4C24-BA83-9C0F4D9C09B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2" name="Freeform 23">
                <a:extLst>
                  <a:ext uri="{FF2B5EF4-FFF2-40B4-BE49-F238E27FC236}">
                    <a16:creationId xmlns="" xmlns:a16="http://schemas.microsoft.com/office/drawing/2014/main" id="{3A3C2D0A-7FF6-4F97-99B9-973E5E8381A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3" name="Freeform 24">
                <a:extLst>
                  <a:ext uri="{FF2B5EF4-FFF2-40B4-BE49-F238E27FC236}">
                    <a16:creationId xmlns="" xmlns:a16="http://schemas.microsoft.com/office/drawing/2014/main" id="{1D33A404-96DB-40D1-A361-5C09D2FF758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4" name="Freeform 25">
                <a:extLst>
                  <a:ext uri="{FF2B5EF4-FFF2-40B4-BE49-F238E27FC236}">
                    <a16:creationId xmlns="" xmlns:a16="http://schemas.microsoft.com/office/drawing/2014/main" id="{B67A8029-EDD8-46B3-A24F-3484B84ADA1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5" name="Freeform 26">
                <a:extLst>
                  <a:ext uri="{FF2B5EF4-FFF2-40B4-BE49-F238E27FC236}">
                    <a16:creationId xmlns="" xmlns:a16="http://schemas.microsoft.com/office/drawing/2014/main" id="{2C111128-EAC0-4125-BEAF-48D4861BE2D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6" name="Freeform 27">
                <a:extLst>
                  <a:ext uri="{FF2B5EF4-FFF2-40B4-BE49-F238E27FC236}">
                    <a16:creationId xmlns="" xmlns:a16="http://schemas.microsoft.com/office/drawing/2014/main" id="{90EF503E-0E60-484F-8786-498B5244877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7" name="Freeform 28">
                <a:extLst>
                  <a:ext uri="{FF2B5EF4-FFF2-40B4-BE49-F238E27FC236}">
                    <a16:creationId xmlns="" xmlns:a16="http://schemas.microsoft.com/office/drawing/2014/main" id="{BAEB64C1-8AA2-4861-8AFD-01864EF2384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8" name="Freeform 29">
                <a:extLst>
                  <a:ext uri="{FF2B5EF4-FFF2-40B4-BE49-F238E27FC236}">
                    <a16:creationId xmlns="" xmlns:a16="http://schemas.microsoft.com/office/drawing/2014/main" id="{7B868A5A-03B3-474C-AB72-31AB04835E7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9" name="Freeform 30">
                <a:extLst>
                  <a:ext uri="{FF2B5EF4-FFF2-40B4-BE49-F238E27FC236}">
                    <a16:creationId xmlns="" xmlns:a16="http://schemas.microsoft.com/office/drawing/2014/main" id="{C09ACD48-1E0F-4BCB-9028-0B79C43DE5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0" name="Freeform 31">
                <a:extLst>
                  <a:ext uri="{FF2B5EF4-FFF2-40B4-BE49-F238E27FC236}">
                    <a16:creationId xmlns="" xmlns:a16="http://schemas.microsoft.com/office/drawing/2014/main" id="{B5D4FF3D-341E-4DFE-B4CD-9916246F59D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93" name="Group 92">
              <a:extLst>
                <a:ext uri="{FF2B5EF4-FFF2-40B4-BE49-F238E27FC236}">
                  <a16:creationId xmlns="" xmlns:a16="http://schemas.microsoft.com/office/drawing/2014/main" id="{3E7B0719-8F32-457D-83EB-E0A00622B484}"/>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94" name="Freeform 32">
                <a:extLst>
                  <a:ext uri="{FF2B5EF4-FFF2-40B4-BE49-F238E27FC236}">
                    <a16:creationId xmlns="" xmlns:a16="http://schemas.microsoft.com/office/drawing/2014/main" id="{E056FF60-EFE3-4685-95A1-AEDB7F5626F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33">
                <a:extLst>
                  <a:ext uri="{FF2B5EF4-FFF2-40B4-BE49-F238E27FC236}">
                    <a16:creationId xmlns="" xmlns:a16="http://schemas.microsoft.com/office/drawing/2014/main" id="{5E9EA8FB-5CA0-4030-853C-54B49930493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34">
                <a:extLst>
                  <a:ext uri="{FF2B5EF4-FFF2-40B4-BE49-F238E27FC236}">
                    <a16:creationId xmlns="" xmlns:a16="http://schemas.microsoft.com/office/drawing/2014/main" id="{387B387A-44A6-42A0-BACA-71AC19FCA04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35">
                <a:extLst>
                  <a:ext uri="{FF2B5EF4-FFF2-40B4-BE49-F238E27FC236}">
                    <a16:creationId xmlns="" xmlns:a16="http://schemas.microsoft.com/office/drawing/2014/main" id="{4424F11E-20C0-4CFE-BE79-CDE4469FEDA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36">
                <a:extLst>
                  <a:ext uri="{FF2B5EF4-FFF2-40B4-BE49-F238E27FC236}">
                    <a16:creationId xmlns="" xmlns:a16="http://schemas.microsoft.com/office/drawing/2014/main" id="{7BEDF974-EB25-4769-BDD6-F16430FF2C3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37">
                <a:extLst>
                  <a:ext uri="{FF2B5EF4-FFF2-40B4-BE49-F238E27FC236}">
                    <a16:creationId xmlns="" xmlns:a16="http://schemas.microsoft.com/office/drawing/2014/main" id="{7AD36026-D842-4FF4-905B-CEA8481F55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38">
                <a:extLst>
                  <a:ext uri="{FF2B5EF4-FFF2-40B4-BE49-F238E27FC236}">
                    <a16:creationId xmlns="" xmlns:a16="http://schemas.microsoft.com/office/drawing/2014/main" id="{5EBAAB58-B39B-410E-97BA-4D33B0A9C0E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39">
                <a:extLst>
                  <a:ext uri="{FF2B5EF4-FFF2-40B4-BE49-F238E27FC236}">
                    <a16:creationId xmlns="" xmlns:a16="http://schemas.microsoft.com/office/drawing/2014/main" id="{57F900A9-A201-4C4D-9229-14F784AECE1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40">
                <a:extLst>
                  <a:ext uri="{FF2B5EF4-FFF2-40B4-BE49-F238E27FC236}">
                    <a16:creationId xmlns="" xmlns:a16="http://schemas.microsoft.com/office/drawing/2014/main" id="{EFF4B280-5D63-4917-8757-8088E70BA2B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Rectangle 41">
                <a:extLst>
                  <a:ext uri="{FF2B5EF4-FFF2-40B4-BE49-F238E27FC236}">
                    <a16:creationId xmlns="" xmlns:a16="http://schemas.microsoft.com/office/drawing/2014/main" id="{9CD67EA3-2BB1-4AE4-AFF9-BE18B6161B6C}"/>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3" name="pole tekstowe 2">
            <a:extLst>
              <a:ext uri="{FF2B5EF4-FFF2-40B4-BE49-F238E27FC236}">
                <a16:creationId xmlns="" xmlns:a16="http://schemas.microsoft.com/office/drawing/2014/main" id="{0311DD75-13FC-D432-F1BD-328F56D4B034}"/>
              </a:ext>
            </a:extLst>
          </p:cNvPr>
          <p:cNvSpPr txBox="1"/>
          <p:nvPr/>
        </p:nvSpPr>
        <p:spPr>
          <a:xfrm>
            <a:off x="3608463" y="638650"/>
            <a:ext cx="7966765" cy="1935874"/>
          </a:xfrm>
          <a:prstGeom prst="rect">
            <a:avLst/>
          </a:prstGeom>
        </p:spPr>
        <p:txBody>
          <a:bodyPr vert="horz" lIns="91440" tIns="45720" rIns="91440" bIns="45720" rtlCol="0">
            <a:noAutofit/>
          </a:bodyPr>
          <a:lstStyle/>
          <a:p>
            <a:pPr defTabSz="914400">
              <a:lnSpc>
                <a:spcPct val="120000"/>
              </a:lnSpc>
              <a:spcAft>
                <a:spcPts val="600"/>
              </a:spcAft>
              <a:buSzPct val="125000"/>
            </a:pPr>
            <a:r>
              <a:rPr lang="en-US" sz="3600" dirty="0">
                <a:solidFill>
                  <a:srgbClr val="FF0000"/>
                </a:solidFill>
              </a:rPr>
              <a:t>ZASADA: wszystko co ma kontakt z błoną śluzową </a:t>
            </a:r>
            <a:r>
              <a:rPr lang="en-US" sz="3600" dirty="0" err="1">
                <a:solidFill>
                  <a:srgbClr val="FF0000"/>
                </a:solidFill>
              </a:rPr>
              <a:t>lub</a:t>
            </a:r>
            <a:r>
              <a:rPr lang="en-US" sz="3600" dirty="0">
                <a:solidFill>
                  <a:srgbClr val="FF0000"/>
                </a:solidFill>
              </a:rPr>
              <a:t> </a:t>
            </a:r>
            <a:r>
              <a:rPr lang="en-US" sz="3600" dirty="0" err="1" smtClean="0">
                <a:solidFill>
                  <a:srgbClr val="FF0000"/>
                </a:solidFill>
              </a:rPr>
              <a:t>uszkodzon</a:t>
            </a:r>
            <a:r>
              <a:rPr lang="pl-PL" sz="3600" dirty="0" smtClean="0">
                <a:solidFill>
                  <a:srgbClr val="FF0000"/>
                </a:solidFill>
              </a:rPr>
              <a:t>ą</a:t>
            </a:r>
            <a:r>
              <a:rPr lang="en-US" sz="3600" dirty="0" smtClean="0">
                <a:solidFill>
                  <a:srgbClr val="FF0000"/>
                </a:solidFill>
              </a:rPr>
              <a:t> </a:t>
            </a:r>
            <a:r>
              <a:rPr lang="en-US" sz="3600" dirty="0" err="1" smtClean="0">
                <a:solidFill>
                  <a:srgbClr val="FF0000"/>
                </a:solidFill>
              </a:rPr>
              <a:t>skór</a:t>
            </a:r>
            <a:r>
              <a:rPr lang="pl-PL" sz="3600" dirty="0" smtClean="0">
                <a:solidFill>
                  <a:srgbClr val="FF0000"/>
                </a:solidFill>
              </a:rPr>
              <a:t>ą</a:t>
            </a:r>
            <a:r>
              <a:rPr lang="en-US" sz="3600" dirty="0" smtClean="0">
                <a:solidFill>
                  <a:srgbClr val="FF0000"/>
                </a:solidFill>
              </a:rPr>
              <a:t> </a:t>
            </a:r>
            <a:r>
              <a:rPr lang="en-US" sz="3600" dirty="0">
                <a:solidFill>
                  <a:srgbClr val="FF0000"/>
                </a:solidFill>
              </a:rPr>
              <a:t>MUSI BYĆ STERYLNE</a:t>
            </a:r>
          </a:p>
        </p:txBody>
      </p:sp>
      <p:pic>
        <p:nvPicPr>
          <p:cNvPr id="7" name="Graphic 6" descr="Znacznik wyboru">
            <a:extLst>
              <a:ext uri="{FF2B5EF4-FFF2-40B4-BE49-F238E27FC236}">
                <a16:creationId xmlns="" xmlns:a16="http://schemas.microsoft.com/office/drawing/2014/main" id="{C8DDAC47-EA46-B1CE-8BE1-FBDFC5CEEF7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371599" y="515938"/>
            <a:ext cx="1520903" cy="1520903"/>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4" name="Obraz 3">
            <a:extLst>
              <a:ext uri="{FF2B5EF4-FFF2-40B4-BE49-F238E27FC236}">
                <a16:creationId xmlns="" xmlns:a16="http://schemas.microsoft.com/office/drawing/2014/main" id="{EEFAE191-E348-ADAC-DCEC-7AD9E98A6E0A}"/>
              </a:ext>
            </a:extLst>
          </p:cNvPr>
          <p:cNvPicPr>
            <a:picLocks noChangeAspect="1"/>
          </p:cNvPicPr>
          <p:nvPr/>
        </p:nvPicPr>
        <p:blipFill>
          <a:blip r:embed="rId6"/>
          <a:stretch>
            <a:fillRect/>
          </a:stretch>
        </p:blipFill>
        <p:spPr>
          <a:xfrm>
            <a:off x="330887" y="2953450"/>
            <a:ext cx="3841365" cy="246944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86" name="pole tekstowe 85">
            <a:extLst>
              <a:ext uri="{FF2B5EF4-FFF2-40B4-BE49-F238E27FC236}">
                <a16:creationId xmlns="" xmlns:a16="http://schemas.microsoft.com/office/drawing/2014/main" id="{4D26CC02-3B16-ABA3-D82A-8D3109AA102C}"/>
              </a:ext>
            </a:extLst>
          </p:cNvPr>
          <p:cNvSpPr txBox="1"/>
          <p:nvPr/>
        </p:nvSpPr>
        <p:spPr>
          <a:xfrm>
            <a:off x="329917" y="5540626"/>
            <a:ext cx="3944445" cy="246221"/>
          </a:xfrm>
          <a:prstGeom prst="rect">
            <a:avLst/>
          </a:prstGeom>
          <a:noFill/>
        </p:spPr>
        <p:txBody>
          <a:bodyPr wrap="square">
            <a:spAutoFit/>
          </a:bodyPr>
          <a:lstStyle/>
          <a:p>
            <a:r>
              <a:rPr lang="pl-PL" sz="1000" dirty="0"/>
              <a:t>https://sterim.eu/blog/sterylizacja-w-autoklawie-co-to-jest-i-jak-dziala</a:t>
            </a:r>
          </a:p>
        </p:txBody>
      </p:sp>
      <p:pic>
        <p:nvPicPr>
          <p:cNvPr id="87" name="Obraz 86">
            <a:extLst>
              <a:ext uri="{FF2B5EF4-FFF2-40B4-BE49-F238E27FC236}">
                <a16:creationId xmlns="" xmlns:a16="http://schemas.microsoft.com/office/drawing/2014/main" id="{51E00C1C-2444-255E-7377-D71D709F5DB3}"/>
              </a:ext>
            </a:extLst>
          </p:cNvPr>
          <p:cNvPicPr>
            <a:picLocks noChangeAspect="1"/>
          </p:cNvPicPr>
          <p:nvPr/>
        </p:nvPicPr>
        <p:blipFill>
          <a:blip r:embed="rId7"/>
          <a:stretch>
            <a:fillRect/>
          </a:stretch>
        </p:blipFill>
        <p:spPr>
          <a:xfrm>
            <a:off x="4422765" y="2949636"/>
            <a:ext cx="3683021" cy="2454056"/>
          </a:xfrm>
          <a:prstGeom prst="rect">
            <a:avLst/>
          </a:prstGeom>
        </p:spPr>
      </p:pic>
      <p:sp>
        <p:nvSpPr>
          <p:cNvPr id="90" name="pole tekstowe 89">
            <a:extLst>
              <a:ext uri="{FF2B5EF4-FFF2-40B4-BE49-F238E27FC236}">
                <a16:creationId xmlns="" xmlns:a16="http://schemas.microsoft.com/office/drawing/2014/main" id="{09B0F29D-CFAE-1A8A-E09E-9BC4924CBB72}"/>
              </a:ext>
            </a:extLst>
          </p:cNvPr>
          <p:cNvSpPr txBox="1"/>
          <p:nvPr/>
        </p:nvSpPr>
        <p:spPr>
          <a:xfrm>
            <a:off x="4422765" y="5548769"/>
            <a:ext cx="6103398" cy="215444"/>
          </a:xfrm>
          <a:prstGeom prst="rect">
            <a:avLst/>
          </a:prstGeom>
          <a:noFill/>
        </p:spPr>
        <p:txBody>
          <a:bodyPr wrap="square">
            <a:spAutoFit/>
          </a:bodyPr>
          <a:lstStyle/>
          <a:p>
            <a:r>
              <a:rPr lang="pl-PL" sz="800" dirty="0"/>
              <a:t>https://sterim.eu/blog/sterylizacja-w-gabinecie-kosmetycznym</a:t>
            </a:r>
          </a:p>
        </p:txBody>
      </p:sp>
      <p:pic>
        <p:nvPicPr>
          <p:cNvPr id="131" name="Obraz 130">
            <a:extLst>
              <a:ext uri="{FF2B5EF4-FFF2-40B4-BE49-F238E27FC236}">
                <a16:creationId xmlns="" xmlns:a16="http://schemas.microsoft.com/office/drawing/2014/main" id="{9CF3F835-3CE6-7AD7-4617-9590EBC0E187}"/>
              </a:ext>
            </a:extLst>
          </p:cNvPr>
          <p:cNvPicPr>
            <a:picLocks noChangeAspect="1"/>
          </p:cNvPicPr>
          <p:nvPr/>
        </p:nvPicPr>
        <p:blipFill>
          <a:blip r:embed="rId8"/>
          <a:stretch>
            <a:fillRect/>
          </a:stretch>
        </p:blipFill>
        <p:spPr>
          <a:xfrm>
            <a:off x="8357476" y="2964818"/>
            <a:ext cx="3658311" cy="2438874"/>
          </a:xfrm>
          <a:prstGeom prst="rect">
            <a:avLst/>
          </a:prstGeom>
        </p:spPr>
      </p:pic>
      <p:sp>
        <p:nvSpPr>
          <p:cNvPr id="136" name="pole tekstowe 135">
            <a:extLst>
              <a:ext uri="{FF2B5EF4-FFF2-40B4-BE49-F238E27FC236}">
                <a16:creationId xmlns="" xmlns:a16="http://schemas.microsoft.com/office/drawing/2014/main" id="{D85B5ABE-5B24-4A4D-3679-83B7AC0E92C6}"/>
              </a:ext>
            </a:extLst>
          </p:cNvPr>
          <p:cNvSpPr txBox="1"/>
          <p:nvPr/>
        </p:nvSpPr>
        <p:spPr>
          <a:xfrm>
            <a:off x="8288271" y="5443139"/>
            <a:ext cx="3286957" cy="215444"/>
          </a:xfrm>
          <a:prstGeom prst="rect">
            <a:avLst/>
          </a:prstGeom>
          <a:noFill/>
        </p:spPr>
        <p:txBody>
          <a:bodyPr wrap="square">
            <a:spAutoFit/>
          </a:bodyPr>
          <a:lstStyle/>
          <a:p>
            <a:r>
              <a:rPr lang="pl-PL" sz="800" dirty="0"/>
              <a:t>https://www.hairstore.pl/blog/dezynfekcja-w-salonie-fryzjerskim/</a:t>
            </a:r>
          </a:p>
        </p:txBody>
      </p:sp>
    </p:spTree>
    <p:extLst>
      <p:ext uri="{BB962C8B-B14F-4D97-AF65-F5344CB8AC3E}">
        <p14:creationId xmlns:p14="http://schemas.microsoft.com/office/powerpoint/2010/main" val="520698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9FC164C-AA8A-3C68-03D6-8019E5448EBB}"/>
              </a:ext>
            </a:extLst>
          </p:cNvPr>
          <p:cNvSpPr>
            <a:spLocks noGrp="1"/>
          </p:cNvSpPr>
          <p:nvPr>
            <p:ph type="title"/>
          </p:nvPr>
        </p:nvSpPr>
        <p:spPr/>
        <p:txBody>
          <a:bodyPr/>
          <a:lstStyle/>
          <a:p>
            <a:r>
              <a:rPr lang="pl-PL" dirty="0"/>
              <a:t>Bibliografia</a:t>
            </a:r>
          </a:p>
        </p:txBody>
      </p:sp>
      <p:sp>
        <p:nvSpPr>
          <p:cNvPr id="3" name="Symbol zastępczy zawartości 2">
            <a:extLst>
              <a:ext uri="{FF2B5EF4-FFF2-40B4-BE49-F238E27FC236}">
                <a16:creationId xmlns="" xmlns:a16="http://schemas.microsoft.com/office/drawing/2014/main" id="{6D401F68-5377-B11A-F1E5-8345AC9F8422}"/>
              </a:ext>
            </a:extLst>
          </p:cNvPr>
          <p:cNvSpPr>
            <a:spLocks noGrp="1"/>
          </p:cNvSpPr>
          <p:nvPr>
            <p:ph idx="1"/>
          </p:nvPr>
        </p:nvSpPr>
        <p:spPr>
          <a:xfrm>
            <a:off x="1141412" y="1539273"/>
            <a:ext cx="9905999" cy="4302233"/>
          </a:xfrm>
        </p:spPr>
        <p:txBody>
          <a:bodyPr>
            <a:normAutofit fontScale="92500" lnSpcReduction="20000"/>
          </a:bodyPr>
          <a:lstStyle/>
          <a:p>
            <a:pPr marL="0" indent="0">
              <a:buNone/>
            </a:pPr>
            <a:r>
              <a:rPr lang="pl-PL" dirty="0">
                <a:hlinkClick r:id="rId2"/>
              </a:rPr>
              <a:t>https://www.gov.pl/web/edukacja-i-nauka/tydzien-dla-profilaktyki-chorob-zakaznych</a:t>
            </a:r>
          </a:p>
          <a:p>
            <a:pPr marL="0" indent="0">
              <a:buNone/>
            </a:pPr>
            <a:r>
              <a:rPr lang="pl-PL" dirty="0">
                <a:hlinkClick r:id="rId2"/>
              </a:rPr>
              <a:t>https://www.gov.pl/web/gis/choroby-zakazne2</a:t>
            </a:r>
          </a:p>
          <a:p>
            <a:pPr marL="0" indent="0">
              <a:buNone/>
            </a:pPr>
            <a:r>
              <a:rPr lang="pl-PL" dirty="0">
                <a:hlinkClick r:id="rId2"/>
              </a:rPr>
              <a:t>https://www.ore.edu.pl/2021/08/szczepienia-profilaktyka-chorob-zakaznych-filmy-i-materialy-edukacyjne/</a:t>
            </a:r>
          </a:p>
          <a:p>
            <a:pPr marL="0" indent="0">
              <a:buNone/>
            </a:pPr>
            <a:r>
              <a:rPr lang="pl-PL" dirty="0">
                <a:hlinkClick r:id="rId2"/>
              </a:rPr>
              <a:t>https://zpe.gov.pl/a/choroby-zakazne-i-pasozytnicze/DjQJ8p891</a:t>
            </a:r>
          </a:p>
          <a:p>
            <a:pPr marL="0" indent="0">
              <a:buNone/>
            </a:pPr>
            <a:r>
              <a:rPr lang="pl-PL" dirty="0">
                <a:hlinkClick r:id="rId2"/>
              </a:rPr>
              <a:t>https://zpe.gov.pl/a/co-zrobic-aby-sie-nie-zakazic/D8CPJdeBp</a:t>
            </a:r>
            <a:endParaRPr lang="pl-PL" dirty="0"/>
          </a:p>
          <a:p>
            <a:pPr marL="0" indent="0">
              <a:buNone/>
            </a:pPr>
            <a:r>
              <a:rPr lang="pl-PL" dirty="0">
                <a:hlinkClick r:id="rId3"/>
              </a:rPr>
              <a:t>https://wim.mil.pl/component/content/article/183-aktualnoci/2045-5-maja-swiatowy-dzien-higieny-rak</a:t>
            </a:r>
            <a:endParaRPr lang="pl-PL" dirty="0"/>
          </a:p>
          <a:p>
            <a:pPr marL="0" indent="0">
              <a:buNone/>
            </a:pPr>
            <a:r>
              <a:rPr lang="pl-PL" dirty="0">
                <a:hlinkClick r:id="rId4"/>
              </a:rPr>
              <a:t>https://www.wnoz.cm.umk.pl/panel/wp-content/uploads/6.pdf</a:t>
            </a:r>
            <a:endParaRPr lang="pl-PL" dirty="0"/>
          </a:p>
          <a:p>
            <a:pPr marL="0" indent="0">
              <a:buNone/>
            </a:pPr>
            <a:endParaRPr lang="pl-PL" dirty="0"/>
          </a:p>
        </p:txBody>
      </p:sp>
    </p:spTree>
    <p:extLst>
      <p:ext uri="{BB962C8B-B14F-4D97-AF65-F5344CB8AC3E}">
        <p14:creationId xmlns:p14="http://schemas.microsoft.com/office/powerpoint/2010/main" val="2952252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e tekstowe 7">
            <a:extLst>
              <a:ext uri="{FF2B5EF4-FFF2-40B4-BE49-F238E27FC236}">
                <a16:creationId xmlns="" xmlns:a16="http://schemas.microsoft.com/office/drawing/2014/main" id="{259A763B-7E50-D1E2-7EC6-A4CDC5A3B45C}"/>
              </a:ext>
            </a:extLst>
          </p:cNvPr>
          <p:cNvSpPr txBox="1"/>
          <p:nvPr/>
        </p:nvSpPr>
        <p:spPr>
          <a:xfrm>
            <a:off x="7996561" y="5046929"/>
            <a:ext cx="6103398" cy="923330"/>
          </a:xfrm>
          <a:prstGeom prst="rect">
            <a:avLst/>
          </a:prstGeom>
          <a:noFill/>
        </p:spPr>
        <p:txBody>
          <a:bodyPr wrap="square">
            <a:spAutoFit/>
          </a:bodyPr>
          <a:lstStyle/>
          <a:p>
            <a:r>
              <a:rPr lang="pl-PL" dirty="0"/>
              <a:t>Prezentację przygotowały:</a:t>
            </a:r>
          </a:p>
          <a:p>
            <a:r>
              <a:rPr lang="pl-PL" dirty="0"/>
              <a:t>Małgorzata Godek</a:t>
            </a:r>
          </a:p>
          <a:p>
            <a:r>
              <a:rPr lang="pl-PL" dirty="0"/>
              <a:t>Agnieszka Chyła</a:t>
            </a:r>
          </a:p>
        </p:txBody>
      </p:sp>
    </p:spTree>
    <p:extLst>
      <p:ext uri="{BB962C8B-B14F-4D97-AF65-F5344CB8AC3E}">
        <p14:creationId xmlns:p14="http://schemas.microsoft.com/office/powerpoint/2010/main" val="152613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 xmlns:a16="http://schemas.microsoft.com/office/drawing/2014/main" id="{74872A0B-8668-4500-9509-EAA581B26C2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
            <a:ext cx="12192003" cy="6858001"/>
            <a:chOff x="0" y="-1"/>
            <a:chExt cx="12192003" cy="6858001"/>
          </a:xfrm>
        </p:grpSpPr>
        <p:sp useBgFill="1">
          <p:nvSpPr>
            <p:cNvPr id="73" name="Rectangle 72">
              <a:extLst>
                <a:ext uri="{FF2B5EF4-FFF2-40B4-BE49-F238E27FC236}">
                  <a16:creationId xmlns="" xmlns:a16="http://schemas.microsoft.com/office/drawing/2014/main" id="{8B504305-5526-408E-85F7-F0BA7E527C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2">
              <a:extLst>
                <a:ext uri="{FF2B5EF4-FFF2-40B4-BE49-F238E27FC236}">
                  <a16:creationId xmlns="" xmlns:a16="http://schemas.microsoft.com/office/drawing/2014/main" id="{5827CE64-2533-45A6-9A39-7D5052E5CEE0}"/>
                </a:ext>
                <a:ext uri="{C183D7F6-B498-43B3-948B-1728B52AA6E4}">
                  <adec:decorative xmlns="" xmlns:adec="http://schemas.microsoft.com/office/drawing/2017/decorative" val="1"/>
                </a:ext>
              </a:extLst>
            </p:cNvPr>
            <p:cNvPicPr>
              <a:picLocks noChangeAspect="1" noChangeArrowheads="1"/>
            </p:cNvPicPr>
            <p:nvPr>
              <p:extLst>
                <p:ext uri="{386F3935-93C4-4BCD-93E2-E3B085C9AB24}">
                  <p16:designElem xmlns=""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ytuł 1">
            <a:extLst>
              <a:ext uri="{FF2B5EF4-FFF2-40B4-BE49-F238E27FC236}">
                <a16:creationId xmlns="" xmlns:a16="http://schemas.microsoft.com/office/drawing/2014/main" id="{525A2CA8-4910-78C1-BFA4-ADD92E95CDAC}"/>
              </a:ext>
            </a:extLst>
          </p:cNvPr>
          <p:cNvSpPr>
            <a:spLocks noGrp="1"/>
          </p:cNvSpPr>
          <p:nvPr>
            <p:ph type="title"/>
          </p:nvPr>
        </p:nvSpPr>
        <p:spPr>
          <a:xfrm>
            <a:off x="6448425" y="618518"/>
            <a:ext cx="4598985" cy="1478570"/>
          </a:xfrm>
        </p:spPr>
        <p:txBody>
          <a:bodyPr>
            <a:normAutofit/>
          </a:bodyPr>
          <a:lstStyle/>
          <a:p>
            <a:r>
              <a:rPr lang="pl-PL" dirty="0"/>
              <a:t>Czym są choroby zakaźne?</a:t>
            </a:r>
          </a:p>
        </p:txBody>
      </p:sp>
      <p:pic>
        <p:nvPicPr>
          <p:cNvPr id="4" name="Obraz 3">
            <a:extLst>
              <a:ext uri="{FF2B5EF4-FFF2-40B4-BE49-F238E27FC236}">
                <a16:creationId xmlns="" xmlns:a16="http://schemas.microsoft.com/office/drawing/2014/main" id="{17205962-323C-7478-AC43-387FA0C26A31}"/>
              </a:ext>
            </a:extLst>
          </p:cNvPr>
          <p:cNvPicPr>
            <a:picLocks noChangeAspect="1"/>
          </p:cNvPicPr>
          <p:nvPr/>
        </p:nvPicPr>
        <p:blipFill rotWithShape="1">
          <a:blip r:embed="rId4"/>
          <a:srcRect l="24434" r="21295" b="2"/>
          <a:stretch/>
        </p:blipFill>
        <p:spPr>
          <a:xfrm>
            <a:off x="-5597" y="10"/>
            <a:ext cx="6101597" cy="6857990"/>
          </a:xfrm>
          <a:prstGeom prst="rect">
            <a:avLst/>
          </a:prstGeom>
        </p:spPr>
      </p:pic>
      <p:grpSp>
        <p:nvGrpSpPr>
          <p:cNvPr id="76" name="Group 75">
            <a:extLst>
              <a:ext uri="{FF2B5EF4-FFF2-40B4-BE49-F238E27FC236}">
                <a16:creationId xmlns="" xmlns:a16="http://schemas.microsoft.com/office/drawing/2014/main" id="{240590EE-5428-41AA-95B2-96FCC1CE67A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77" name="Rectangle 76">
              <a:extLst>
                <a:ext uri="{FF2B5EF4-FFF2-40B4-BE49-F238E27FC236}">
                  <a16:creationId xmlns="" xmlns:a16="http://schemas.microsoft.com/office/drawing/2014/main" id="{494DCC55-99C6-45CF-B357-E3848C809346}"/>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78" name="Freeform 6">
              <a:extLst>
                <a:ext uri="{FF2B5EF4-FFF2-40B4-BE49-F238E27FC236}">
                  <a16:creationId xmlns="" xmlns:a16="http://schemas.microsoft.com/office/drawing/2014/main" id="{63D64E32-FF0C-4665-B9D8-D1ECAAE5BA4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9" name="Freeform 7">
              <a:extLst>
                <a:ext uri="{FF2B5EF4-FFF2-40B4-BE49-F238E27FC236}">
                  <a16:creationId xmlns="" xmlns:a16="http://schemas.microsoft.com/office/drawing/2014/main" id="{3675001D-3840-4589-8190-505A7F52F0A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0" name="Rectangle 79">
              <a:extLst>
                <a:ext uri="{FF2B5EF4-FFF2-40B4-BE49-F238E27FC236}">
                  <a16:creationId xmlns="" xmlns:a16="http://schemas.microsoft.com/office/drawing/2014/main" id="{19E34E87-395F-4023-A80E-D1CBAAEBD9B1}"/>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81" name="Freeform 9">
              <a:extLst>
                <a:ext uri="{FF2B5EF4-FFF2-40B4-BE49-F238E27FC236}">
                  <a16:creationId xmlns="" xmlns:a16="http://schemas.microsoft.com/office/drawing/2014/main" id="{6FB1B38F-1B92-41C3-AA1D-6D6440FB0D7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2" name="Freeform 10">
              <a:extLst>
                <a:ext uri="{FF2B5EF4-FFF2-40B4-BE49-F238E27FC236}">
                  <a16:creationId xmlns="" xmlns:a16="http://schemas.microsoft.com/office/drawing/2014/main" id="{02FBE453-FBD2-4348-8DDA-4A023444EC7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3" name="Freeform 11">
              <a:extLst>
                <a:ext uri="{FF2B5EF4-FFF2-40B4-BE49-F238E27FC236}">
                  <a16:creationId xmlns="" xmlns:a16="http://schemas.microsoft.com/office/drawing/2014/main" id="{60D719E8-BF78-4F42-B9D1-7F5E02A3699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4" name="Freeform 12">
              <a:extLst>
                <a:ext uri="{FF2B5EF4-FFF2-40B4-BE49-F238E27FC236}">
                  <a16:creationId xmlns="" xmlns:a16="http://schemas.microsoft.com/office/drawing/2014/main" id="{5EC70737-9C19-4CF5-84DA-B22A960D53D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5" name="Freeform 13">
              <a:extLst>
                <a:ext uri="{FF2B5EF4-FFF2-40B4-BE49-F238E27FC236}">
                  <a16:creationId xmlns="" xmlns:a16="http://schemas.microsoft.com/office/drawing/2014/main" id="{88FD042E-E56E-4360-9620-F811AB9A334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6" name="Freeform 14">
              <a:extLst>
                <a:ext uri="{FF2B5EF4-FFF2-40B4-BE49-F238E27FC236}">
                  <a16:creationId xmlns="" xmlns:a16="http://schemas.microsoft.com/office/drawing/2014/main" id="{18F15D2B-0812-46F6-B0F4-6A6714B543D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7" name="Freeform 15">
              <a:extLst>
                <a:ext uri="{FF2B5EF4-FFF2-40B4-BE49-F238E27FC236}">
                  <a16:creationId xmlns="" xmlns:a16="http://schemas.microsoft.com/office/drawing/2014/main" id="{0C2F2A50-98DD-4F92-BDFE-B72E2357667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8" name="Freeform 16">
              <a:extLst>
                <a:ext uri="{FF2B5EF4-FFF2-40B4-BE49-F238E27FC236}">
                  <a16:creationId xmlns="" xmlns:a16="http://schemas.microsoft.com/office/drawing/2014/main" id="{473541D9-6DAE-4718-97D4-8952F4E7CC8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9" name="Freeform 17">
              <a:extLst>
                <a:ext uri="{FF2B5EF4-FFF2-40B4-BE49-F238E27FC236}">
                  <a16:creationId xmlns="" xmlns:a16="http://schemas.microsoft.com/office/drawing/2014/main" id="{3A56C5E9-011C-44D2-AF94-3BF5420433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0" name="Freeform 18">
              <a:extLst>
                <a:ext uri="{FF2B5EF4-FFF2-40B4-BE49-F238E27FC236}">
                  <a16:creationId xmlns="" xmlns:a16="http://schemas.microsoft.com/office/drawing/2014/main" id="{CD279E0E-1CD5-4F41-96A5-3A09707E810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1" name="Freeform 19">
              <a:extLst>
                <a:ext uri="{FF2B5EF4-FFF2-40B4-BE49-F238E27FC236}">
                  <a16:creationId xmlns="" xmlns:a16="http://schemas.microsoft.com/office/drawing/2014/main" id="{F5A6F094-9E54-4985-8738-D2067A4F078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2" name="Freeform 20">
              <a:extLst>
                <a:ext uri="{FF2B5EF4-FFF2-40B4-BE49-F238E27FC236}">
                  <a16:creationId xmlns="" xmlns:a16="http://schemas.microsoft.com/office/drawing/2014/main" id="{99D51F59-FA93-490E-B9CF-97BB63747C9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3" name="Freeform 21">
              <a:extLst>
                <a:ext uri="{FF2B5EF4-FFF2-40B4-BE49-F238E27FC236}">
                  <a16:creationId xmlns="" xmlns:a16="http://schemas.microsoft.com/office/drawing/2014/main" id="{3CD83DC6-F4A0-4A4D-AAC3-83983F960DC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4" name="Freeform 22">
              <a:extLst>
                <a:ext uri="{FF2B5EF4-FFF2-40B4-BE49-F238E27FC236}">
                  <a16:creationId xmlns="" xmlns:a16="http://schemas.microsoft.com/office/drawing/2014/main" id="{6E9B4028-C74F-4631-8312-68B30E6E62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5" name="Freeform 23">
              <a:extLst>
                <a:ext uri="{FF2B5EF4-FFF2-40B4-BE49-F238E27FC236}">
                  <a16:creationId xmlns="" xmlns:a16="http://schemas.microsoft.com/office/drawing/2014/main" id="{1E3337C9-1DDE-4E2E-8519-7D2C23C95FE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6" name="Freeform 24">
              <a:extLst>
                <a:ext uri="{FF2B5EF4-FFF2-40B4-BE49-F238E27FC236}">
                  <a16:creationId xmlns="" xmlns:a16="http://schemas.microsoft.com/office/drawing/2014/main" id="{754A526E-6EC0-458A-9C4C-008F6749CDD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7" name="Freeform 25">
              <a:extLst>
                <a:ext uri="{FF2B5EF4-FFF2-40B4-BE49-F238E27FC236}">
                  <a16:creationId xmlns="" xmlns:a16="http://schemas.microsoft.com/office/drawing/2014/main" id="{6A3DA723-7448-48CF-8BD2-FED2D4FED56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8" name="Freeform 26">
              <a:extLst>
                <a:ext uri="{FF2B5EF4-FFF2-40B4-BE49-F238E27FC236}">
                  <a16:creationId xmlns="" xmlns:a16="http://schemas.microsoft.com/office/drawing/2014/main" id="{9B506EC1-D8A8-4532-B78B-A236567EE05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9" name="Freeform 27">
              <a:extLst>
                <a:ext uri="{FF2B5EF4-FFF2-40B4-BE49-F238E27FC236}">
                  <a16:creationId xmlns="" xmlns:a16="http://schemas.microsoft.com/office/drawing/2014/main" id="{AA9DFB36-74F4-4977-ABC5-3257EDA331B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0" name="Freeform 28">
              <a:extLst>
                <a:ext uri="{FF2B5EF4-FFF2-40B4-BE49-F238E27FC236}">
                  <a16:creationId xmlns="" xmlns:a16="http://schemas.microsoft.com/office/drawing/2014/main" id="{966A7FBA-BB79-4AF0-90C2-5F2BC9F2D1D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1" name="Freeform 29">
              <a:extLst>
                <a:ext uri="{FF2B5EF4-FFF2-40B4-BE49-F238E27FC236}">
                  <a16:creationId xmlns="" xmlns:a16="http://schemas.microsoft.com/office/drawing/2014/main" id="{23BB8A47-FF1B-44E5-8D93-7ADF37F1D76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2" name="Freeform 30">
              <a:extLst>
                <a:ext uri="{FF2B5EF4-FFF2-40B4-BE49-F238E27FC236}">
                  <a16:creationId xmlns="" xmlns:a16="http://schemas.microsoft.com/office/drawing/2014/main" id="{E463E1B7-7BED-4425-95B7-F6F75F87335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3" name="Freeform 31">
              <a:extLst>
                <a:ext uri="{FF2B5EF4-FFF2-40B4-BE49-F238E27FC236}">
                  <a16:creationId xmlns="" xmlns:a16="http://schemas.microsoft.com/office/drawing/2014/main" id="{749D0675-4397-4610-9807-2F7C1CC9422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4" name="Freeform 32">
              <a:extLst>
                <a:ext uri="{FF2B5EF4-FFF2-40B4-BE49-F238E27FC236}">
                  <a16:creationId xmlns="" xmlns:a16="http://schemas.microsoft.com/office/drawing/2014/main" id="{DE7617CF-8919-43C3-9557-08D67C7DAF2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5" name="Rectangle 104">
              <a:extLst>
                <a:ext uri="{FF2B5EF4-FFF2-40B4-BE49-F238E27FC236}">
                  <a16:creationId xmlns="" xmlns:a16="http://schemas.microsoft.com/office/drawing/2014/main" id="{3DB68720-7E37-4930-9900-8632140D62BB}"/>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06" name="Freeform 34">
              <a:extLst>
                <a:ext uri="{FF2B5EF4-FFF2-40B4-BE49-F238E27FC236}">
                  <a16:creationId xmlns="" xmlns:a16="http://schemas.microsoft.com/office/drawing/2014/main" id="{202F13DF-5B76-468E-A95E-80780788BD0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7" name="Freeform 35">
              <a:extLst>
                <a:ext uri="{FF2B5EF4-FFF2-40B4-BE49-F238E27FC236}">
                  <a16:creationId xmlns="" xmlns:a16="http://schemas.microsoft.com/office/drawing/2014/main" id="{219143C2-6062-4C2C-9563-6534108E359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8" name="Freeform 36">
              <a:extLst>
                <a:ext uri="{FF2B5EF4-FFF2-40B4-BE49-F238E27FC236}">
                  <a16:creationId xmlns="" xmlns:a16="http://schemas.microsoft.com/office/drawing/2014/main" id="{38413A0C-26DB-479B-B747-1D813610078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9" name="Freeform 37">
              <a:extLst>
                <a:ext uri="{FF2B5EF4-FFF2-40B4-BE49-F238E27FC236}">
                  <a16:creationId xmlns="" xmlns:a16="http://schemas.microsoft.com/office/drawing/2014/main" id="{CB526B5F-4FAA-4B4C-8AF8-B98EC74A3D2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0" name="Freeform 38">
              <a:extLst>
                <a:ext uri="{FF2B5EF4-FFF2-40B4-BE49-F238E27FC236}">
                  <a16:creationId xmlns="" xmlns:a16="http://schemas.microsoft.com/office/drawing/2014/main" id="{54FFF88E-6D69-4AE9-8378-D1641915571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1" name="Freeform 39">
              <a:extLst>
                <a:ext uri="{FF2B5EF4-FFF2-40B4-BE49-F238E27FC236}">
                  <a16:creationId xmlns="" xmlns:a16="http://schemas.microsoft.com/office/drawing/2014/main" id="{8008115A-CE00-4E36-BAF1-B511F21E837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2" name="Freeform 40">
              <a:extLst>
                <a:ext uri="{FF2B5EF4-FFF2-40B4-BE49-F238E27FC236}">
                  <a16:creationId xmlns="" xmlns:a16="http://schemas.microsoft.com/office/drawing/2014/main" id="{2935DB29-6F85-47D8-863C-11386389DBF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3" name="Freeform 41">
              <a:extLst>
                <a:ext uri="{FF2B5EF4-FFF2-40B4-BE49-F238E27FC236}">
                  <a16:creationId xmlns="" xmlns:a16="http://schemas.microsoft.com/office/drawing/2014/main" id="{4FB8E51B-1AC1-4671-B181-473C29BECDE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4" name="Freeform 42">
              <a:extLst>
                <a:ext uri="{FF2B5EF4-FFF2-40B4-BE49-F238E27FC236}">
                  <a16:creationId xmlns="" xmlns:a16="http://schemas.microsoft.com/office/drawing/2014/main" id="{91E6AE4F-959F-4ED7-A199-8C0307E40EA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5" name="Freeform 43">
              <a:extLst>
                <a:ext uri="{FF2B5EF4-FFF2-40B4-BE49-F238E27FC236}">
                  <a16:creationId xmlns="" xmlns:a16="http://schemas.microsoft.com/office/drawing/2014/main" id="{A0445E55-0009-44A5-AA6A-350D9D48A2E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6" name="Freeform 44">
              <a:extLst>
                <a:ext uri="{FF2B5EF4-FFF2-40B4-BE49-F238E27FC236}">
                  <a16:creationId xmlns="" xmlns:a16="http://schemas.microsoft.com/office/drawing/2014/main" id="{B5291C75-4ECA-4829-B824-5725C329057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7" name="Rectangle 116">
              <a:extLst>
                <a:ext uri="{FF2B5EF4-FFF2-40B4-BE49-F238E27FC236}">
                  <a16:creationId xmlns="" xmlns:a16="http://schemas.microsoft.com/office/drawing/2014/main" id="{6793376D-3E7C-4F04-8BC8-EC4820622BEC}"/>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18" name="Freeform 46">
              <a:extLst>
                <a:ext uri="{FF2B5EF4-FFF2-40B4-BE49-F238E27FC236}">
                  <a16:creationId xmlns="" xmlns:a16="http://schemas.microsoft.com/office/drawing/2014/main" id="{3596510A-5528-445D-AFEA-6E3F89BA84B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9" name="Freeform 47">
              <a:extLst>
                <a:ext uri="{FF2B5EF4-FFF2-40B4-BE49-F238E27FC236}">
                  <a16:creationId xmlns="" xmlns:a16="http://schemas.microsoft.com/office/drawing/2014/main" id="{E1B69479-D8C9-4E2E-A931-4D49C4FD76D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0" name="Freeform 48">
              <a:extLst>
                <a:ext uri="{FF2B5EF4-FFF2-40B4-BE49-F238E27FC236}">
                  <a16:creationId xmlns="" xmlns:a16="http://schemas.microsoft.com/office/drawing/2014/main" id="{0A759A2E-A8B1-44C8-B3F9-A16714C8954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1" name="Freeform 49">
              <a:extLst>
                <a:ext uri="{FF2B5EF4-FFF2-40B4-BE49-F238E27FC236}">
                  <a16:creationId xmlns="" xmlns:a16="http://schemas.microsoft.com/office/drawing/2014/main" id="{6C2B3B3C-1DC9-4352-BB73-801976C8F51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2" name="Freeform 50">
              <a:extLst>
                <a:ext uri="{FF2B5EF4-FFF2-40B4-BE49-F238E27FC236}">
                  <a16:creationId xmlns="" xmlns:a16="http://schemas.microsoft.com/office/drawing/2014/main" id="{EE22E3A8-5789-4189-9AC7-98D6826B03D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3" name="Freeform 51">
              <a:extLst>
                <a:ext uri="{FF2B5EF4-FFF2-40B4-BE49-F238E27FC236}">
                  <a16:creationId xmlns="" xmlns:a16="http://schemas.microsoft.com/office/drawing/2014/main" id="{9AC0FC74-D003-4D0D-9CAF-F6A03739E24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4" name="Freeform 52">
              <a:extLst>
                <a:ext uri="{FF2B5EF4-FFF2-40B4-BE49-F238E27FC236}">
                  <a16:creationId xmlns="" xmlns:a16="http://schemas.microsoft.com/office/drawing/2014/main" id="{126C2057-02E1-4348-ABEB-EAC063A17E7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5" name="Freeform 53">
              <a:extLst>
                <a:ext uri="{FF2B5EF4-FFF2-40B4-BE49-F238E27FC236}">
                  <a16:creationId xmlns="" xmlns:a16="http://schemas.microsoft.com/office/drawing/2014/main" id="{5150586D-D743-4392-844F-F2AFCCE6493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6" name="Freeform 54">
              <a:extLst>
                <a:ext uri="{FF2B5EF4-FFF2-40B4-BE49-F238E27FC236}">
                  <a16:creationId xmlns="" xmlns:a16="http://schemas.microsoft.com/office/drawing/2014/main" id="{9E5B157A-534E-4879-8013-D02864E76F5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7" name="Freeform 55">
              <a:extLst>
                <a:ext uri="{FF2B5EF4-FFF2-40B4-BE49-F238E27FC236}">
                  <a16:creationId xmlns="" xmlns:a16="http://schemas.microsoft.com/office/drawing/2014/main" id="{CEE2DD73-7E8C-4F26-8E93-8C32D11B26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8" name="Freeform 56">
              <a:extLst>
                <a:ext uri="{FF2B5EF4-FFF2-40B4-BE49-F238E27FC236}">
                  <a16:creationId xmlns="" xmlns:a16="http://schemas.microsoft.com/office/drawing/2014/main" id="{908CAC5F-DD8E-4A58-BD4C-6D8D29FA492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9" name="Freeform 57">
              <a:extLst>
                <a:ext uri="{FF2B5EF4-FFF2-40B4-BE49-F238E27FC236}">
                  <a16:creationId xmlns="" xmlns:a16="http://schemas.microsoft.com/office/drawing/2014/main" id="{20F130CF-281E-408C-9884-5F8B22CA1D3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0" name="Freeform 58">
              <a:extLst>
                <a:ext uri="{FF2B5EF4-FFF2-40B4-BE49-F238E27FC236}">
                  <a16:creationId xmlns="" xmlns:a16="http://schemas.microsoft.com/office/drawing/2014/main" id="{3BC78068-9115-4D5D-9B2B-6F9BD9C2969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3" name="Symbol zastępczy zawartości 2">
            <a:extLst>
              <a:ext uri="{FF2B5EF4-FFF2-40B4-BE49-F238E27FC236}">
                <a16:creationId xmlns="" xmlns:a16="http://schemas.microsoft.com/office/drawing/2014/main" id="{B52E266B-FEFE-3686-C850-B131C4C7683E}"/>
              </a:ext>
            </a:extLst>
          </p:cNvPr>
          <p:cNvSpPr>
            <a:spLocks noGrp="1"/>
          </p:cNvSpPr>
          <p:nvPr>
            <p:ph idx="1"/>
          </p:nvPr>
        </p:nvSpPr>
        <p:spPr>
          <a:xfrm>
            <a:off x="6448425" y="2249487"/>
            <a:ext cx="4598986" cy="3541714"/>
          </a:xfrm>
        </p:spPr>
        <p:txBody>
          <a:bodyPr>
            <a:normAutofit fontScale="92500"/>
          </a:bodyPr>
          <a:lstStyle/>
          <a:p>
            <a:pPr marL="0" indent="0">
              <a:lnSpc>
                <a:spcPct val="110000"/>
              </a:lnSpc>
              <a:buNone/>
            </a:pPr>
            <a:r>
              <a:rPr lang="pl-PL" sz="1900" dirty="0">
                <a:solidFill>
                  <a:schemeClr val="bg1"/>
                </a:solidFill>
                <a:latin typeface="Arial" panose="020B0604020202020204" pitchFamily="34" charset="0"/>
                <a:cs typeface="Arial" panose="020B0604020202020204" pitchFamily="34" charset="0"/>
              </a:rPr>
              <a:t>To choroby wywołane przez jeden z biologicznych czynników chorobotwórczych (wirusy, bakterie, grzyby, pasożyty); ze względu na charakter i sposób szerzenia stanowi zagrożenie dla zdrowia i życia ludzi; może rozprzestrzeniać się przez kontakt bezpośredni (z osoby na osobę), drogą kropelkową, drogą pokarmową, przez kontakt seksualny, przez wkłucie zrobione zakażoną strzykawką, a także przez owady i kleszcze.</a:t>
            </a:r>
          </a:p>
        </p:txBody>
      </p:sp>
    </p:spTree>
    <p:extLst>
      <p:ext uri="{BB962C8B-B14F-4D97-AF65-F5344CB8AC3E}">
        <p14:creationId xmlns:p14="http://schemas.microsoft.com/office/powerpoint/2010/main" val="4178672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94" name="Picture 2">
            <a:extLst>
              <a:ext uri="{FF2B5EF4-FFF2-40B4-BE49-F238E27FC236}">
                <a16:creationId xmlns="" xmlns:a16="http://schemas.microsoft.com/office/drawing/2014/main" id="{59FACE42-44B0-4185-8ED4-9043A78C860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196" name="Group 195">
            <a:extLst>
              <a:ext uri="{FF2B5EF4-FFF2-40B4-BE49-F238E27FC236}">
                <a16:creationId xmlns="" xmlns:a16="http://schemas.microsoft.com/office/drawing/2014/main" id="{A838DBA2-246D-4087-AE0A-6EA2B4B65AF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4288" y="0"/>
            <a:ext cx="12053888" cy="6858001"/>
            <a:chOff x="-14288" y="0"/>
            <a:chExt cx="12053888" cy="6858001"/>
          </a:xfrm>
        </p:grpSpPr>
        <p:grpSp>
          <p:nvGrpSpPr>
            <p:cNvPr id="197" name="Group 196">
              <a:extLst>
                <a:ext uri="{FF2B5EF4-FFF2-40B4-BE49-F238E27FC236}">
                  <a16:creationId xmlns="" xmlns:a16="http://schemas.microsoft.com/office/drawing/2014/main" id="{B4406F95-9579-494D-BE1E-A012A7F4CB34}"/>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09" name="Rectangle 5">
                <a:extLst>
                  <a:ext uri="{FF2B5EF4-FFF2-40B4-BE49-F238E27FC236}">
                    <a16:creationId xmlns="" xmlns:a16="http://schemas.microsoft.com/office/drawing/2014/main" id="{4C8D671A-5C73-44CA-B6D0-7F3BC195BA67}"/>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10" name="Freeform 6">
                <a:extLst>
                  <a:ext uri="{FF2B5EF4-FFF2-40B4-BE49-F238E27FC236}">
                    <a16:creationId xmlns="" xmlns:a16="http://schemas.microsoft.com/office/drawing/2014/main" id="{F0DB3AC8-B5AD-4004-B0B9-74B58BECA0C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1" name="Freeform 7">
                <a:extLst>
                  <a:ext uri="{FF2B5EF4-FFF2-40B4-BE49-F238E27FC236}">
                    <a16:creationId xmlns="" xmlns:a16="http://schemas.microsoft.com/office/drawing/2014/main" id="{F3B2C8F3-E236-45B2-B2E1-8460F8FD6DD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2" name="Freeform 8">
                <a:extLst>
                  <a:ext uri="{FF2B5EF4-FFF2-40B4-BE49-F238E27FC236}">
                    <a16:creationId xmlns="" xmlns:a16="http://schemas.microsoft.com/office/drawing/2014/main" id="{761EE3AC-0BC2-4A29-AD58-5CB0EEFF96C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3" name="Freeform 9">
                <a:extLst>
                  <a:ext uri="{FF2B5EF4-FFF2-40B4-BE49-F238E27FC236}">
                    <a16:creationId xmlns="" xmlns:a16="http://schemas.microsoft.com/office/drawing/2014/main" id="{38DC43BE-83DD-43F3-A21F-9B58B1074FF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4" name="Freeform 10">
                <a:extLst>
                  <a:ext uri="{FF2B5EF4-FFF2-40B4-BE49-F238E27FC236}">
                    <a16:creationId xmlns="" xmlns:a16="http://schemas.microsoft.com/office/drawing/2014/main" id="{112583CE-53E8-48F6-9F71-25A32BFD61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5" name="Freeform 11">
                <a:extLst>
                  <a:ext uri="{FF2B5EF4-FFF2-40B4-BE49-F238E27FC236}">
                    <a16:creationId xmlns="" xmlns:a16="http://schemas.microsoft.com/office/drawing/2014/main" id="{229A7966-2C4F-4334-8FB7-08521F984D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6" name="Freeform 12">
                <a:extLst>
                  <a:ext uri="{FF2B5EF4-FFF2-40B4-BE49-F238E27FC236}">
                    <a16:creationId xmlns="" xmlns:a16="http://schemas.microsoft.com/office/drawing/2014/main" id="{656FCF6A-DF5B-42AA-83C4-22CD7B9947D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7" name="Freeform 13">
                <a:extLst>
                  <a:ext uri="{FF2B5EF4-FFF2-40B4-BE49-F238E27FC236}">
                    <a16:creationId xmlns="" xmlns:a16="http://schemas.microsoft.com/office/drawing/2014/main" id="{E908B3EE-F31D-4E8D-BF3C-71F5B35F02F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8" name="Freeform 14">
                <a:extLst>
                  <a:ext uri="{FF2B5EF4-FFF2-40B4-BE49-F238E27FC236}">
                    <a16:creationId xmlns="" xmlns:a16="http://schemas.microsoft.com/office/drawing/2014/main" id="{DA9F96D7-B42C-4F80-8F26-72388FE0C2E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9" name="Freeform 15">
                <a:extLst>
                  <a:ext uri="{FF2B5EF4-FFF2-40B4-BE49-F238E27FC236}">
                    <a16:creationId xmlns="" xmlns:a16="http://schemas.microsoft.com/office/drawing/2014/main" id="{5C9D5861-5A45-408A-A25E-61ED661AD75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0" name="Line 16">
                <a:extLst>
                  <a:ext uri="{FF2B5EF4-FFF2-40B4-BE49-F238E27FC236}">
                    <a16:creationId xmlns="" xmlns:a16="http://schemas.microsoft.com/office/drawing/2014/main" id="{DEEF5DD7-13B2-4CBB-A1AE-193A618B0F0A}"/>
                  </a:ext>
                  <a:ext uri="{C183D7F6-B498-43B3-948B-1728B52AA6E4}">
                    <adec:decorative xmlns="" xmlns:adec="http://schemas.microsoft.com/office/drawing/2017/decorative" val="1"/>
                  </a:ext>
                </a:extLst>
              </p:cNvPr>
              <p:cNvSpPr>
                <a:spLocks noChangeShapeType="1"/>
              </p:cNvSpPr>
              <p:nvPr>
                <p:extLst>
                  <p:ext uri="{386F3935-93C4-4BCD-93E2-E3B085C9AB24}">
                    <p16:designElem xmlns=""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21" name="Freeform 17">
                <a:extLst>
                  <a:ext uri="{FF2B5EF4-FFF2-40B4-BE49-F238E27FC236}">
                    <a16:creationId xmlns="" xmlns:a16="http://schemas.microsoft.com/office/drawing/2014/main" id="{3D896DDA-5AD2-4360-9E65-A792131051C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2" name="Freeform 18">
                <a:extLst>
                  <a:ext uri="{FF2B5EF4-FFF2-40B4-BE49-F238E27FC236}">
                    <a16:creationId xmlns="" xmlns:a16="http://schemas.microsoft.com/office/drawing/2014/main" id="{C088F3B1-D893-4078-8EAE-6A3776F675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3" name="Freeform 19">
                <a:extLst>
                  <a:ext uri="{FF2B5EF4-FFF2-40B4-BE49-F238E27FC236}">
                    <a16:creationId xmlns="" xmlns:a16="http://schemas.microsoft.com/office/drawing/2014/main" id="{23CCB367-42E1-4DEF-BABD-7457EB9F28C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4" name="Freeform 20">
                <a:extLst>
                  <a:ext uri="{FF2B5EF4-FFF2-40B4-BE49-F238E27FC236}">
                    <a16:creationId xmlns="" xmlns:a16="http://schemas.microsoft.com/office/drawing/2014/main" id="{BAFD46CE-CD21-4C8E-8ACE-B1A0B74A904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5" name="Rectangle 21">
                <a:extLst>
                  <a:ext uri="{FF2B5EF4-FFF2-40B4-BE49-F238E27FC236}">
                    <a16:creationId xmlns="" xmlns:a16="http://schemas.microsoft.com/office/drawing/2014/main" id="{23980A26-1FFF-4434-A77C-C5A1C96A54B0}"/>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26" name="Freeform 22">
                <a:extLst>
                  <a:ext uri="{FF2B5EF4-FFF2-40B4-BE49-F238E27FC236}">
                    <a16:creationId xmlns="" xmlns:a16="http://schemas.microsoft.com/office/drawing/2014/main" id="{AE64C1E5-E917-4222-8080-3EF831FB464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7" name="Freeform 23">
                <a:extLst>
                  <a:ext uri="{FF2B5EF4-FFF2-40B4-BE49-F238E27FC236}">
                    <a16:creationId xmlns="" xmlns:a16="http://schemas.microsoft.com/office/drawing/2014/main" id="{D4D42DE6-99E5-4D28-834E-6601A7DD93A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8" name="Freeform 24">
                <a:extLst>
                  <a:ext uri="{FF2B5EF4-FFF2-40B4-BE49-F238E27FC236}">
                    <a16:creationId xmlns="" xmlns:a16="http://schemas.microsoft.com/office/drawing/2014/main" id="{194304B3-4C44-49E0-A677-19E2DA8CC9E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9" name="Freeform 25">
                <a:extLst>
                  <a:ext uri="{FF2B5EF4-FFF2-40B4-BE49-F238E27FC236}">
                    <a16:creationId xmlns="" xmlns:a16="http://schemas.microsoft.com/office/drawing/2014/main" id="{C726387F-F77D-4FB6-A177-1DC6115E849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0" name="Freeform 26">
                <a:extLst>
                  <a:ext uri="{FF2B5EF4-FFF2-40B4-BE49-F238E27FC236}">
                    <a16:creationId xmlns="" xmlns:a16="http://schemas.microsoft.com/office/drawing/2014/main" id="{2F09766D-0653-4646-BA37-8FC23294BA7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1" name="Freeform 27">
                <a:extLst>
                  <a:ext uri="{FF2B5EF4-FFF2-40B4-BE49-F238E27FC236}">
                    <a16:creationId xmlns="" xmlns:a16="http://schemas.microsoft.com/office/drawing/2014/main" id="{F50D9867-C9E0-462B-894F-B2F97E26AC1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2" name="Freeform 28">
                <a:extLst>
                  <a:ext uri="{FF2B5EF4-FFF2-40B4-BE49-F238E27FC236}">
                    <a16:creationId xmlns="" xmlns:a16="http://schemas.microsoft.com/office/drawing/2014/main" id="{44179987-9B3B-4BC1-9BDA-EC9F30A3794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3" name="Freeform 29">
                <a:extLst>
                  <a:ext uri="{FF2B5EF4-FFF2-40B4-BE49-F238E27FC236}">
                    <a16:creationId xmlns="" xmlns:a16="http://schemas.microsoft.com/office/drawing/2014/main" id="{EF0E5480-8C2D-4FFE-9357-938DF0642BB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4" name="Freeform 30">
                <a:extLst>
                  <a:ext uri="{FF2B5EF4-FFF2-40B4-BE49-F238E27FC236}">
                    <a16:creationId xmlns="" xmlns:a16="http://schemas.microsoft.com/office/drawing/2014/main" id="{FDAC2F76-95E6-4EE4-8A26-47CDAE5C62A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5" name="Freeform 31">
                <a:extLst>
                  <a:ext uri="{FF2B5EF4-FFF2-40B4-BE49-F238E27FC236}">
                    <a16:creationId xmlns="" xmlns:a16="http://schemas.microsoft.com/office/drawing/2014/main" id="{249EB4AA-5D5B-4A3A-9F2D-6E4EDF2046C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198" name="Group 197">
              <a:extLst>
                <a:ext uri="{FF2B5EF4-FFF2-40B4-BE49-F238E27FC236}">
                  <a16:creationId xmlns="" xmlns:a16="http://schemas.microsoft.com/office/drawing/2014/main" id="{375D3DC5-0B19-4EA9-A350-6218AC28CDA7}"/>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99" name="Freeform 32">
                <a:extLst>
                  <a:ext uri="{FF2B5EF4-FFF2-40B4-BE49-F238E27FC236}">
                    <a16:creationId xmlns="" xmlns:a16="http://schemas.microsoft.com/office/drawing/2014/main" id="{86B5A458-9418-4EDA-9B6F-E4754ABADFA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0" name="Freeform 33">
                <a:extLst>
                  <a:ext uri="{FF2B5EF4-FFF2-40B4-BE49-F238E27FC236}">
                    <a16:creationId xmlns="" xmlns:a16="http://schemas.microsoft.com/office/drawing/2014/main" id="{6307D20D-BE6F-4BFD-8A35-230A01AD726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1" name="Freeform 34">
                <a:extLst>
                  <a:ext uri="{FF2B5EF4-FFF2-40B4-BE49-F238E27FC236}">
                    <a16:creationId xmlns="" xmlns:a16="http://schemas.microsoft.com/office/drawing/2014/main" id="{37A04039-8217-4B7F-8F43-4039DF087D8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2" name="Freeform 35">
                <a:extLst>
                  <a:ext uri="{FF2B5EF4-FFF2-40B4-BE49-F238E27FC236}">
                    <a16:creationId xmlns="" xmlns:a16="http://schemas.microsoft.com/office/drawing/2014/main" id="{CA6CE641-5DEB-4A06-B9C3-B726A334C21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3" name="Freeform 36">
                <a:extLst>
                  <a:ext uri="{FF2B5EF4-FFF2-40B4-BE49-F238E27FC236}">
                    <a16:creationId xmlns="" xmlns:a16="http://schemas.microsoft.com/office/drawing/2014/main" id="{D08C7C1C-DF39-4479-94BD-47E71DE4221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4" name="Freeform 37">
                <a:extLst>
                  <a:ext uri="{FF2B5EF4-FFF2-40B4-BE49-F238E27FC236}">
                    <a16:creationId xmlns="" xmlns:a16="http://schemas.microsoft.com/office/drawing/2014/main" id="{27C5EAA7-E449-48C0-9B14-E677E6ECF89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5" name="Freeform 38">
                <a:extLst>
                  <a:ext uri="{FF2B5EF4-FFF2-40B4-BE49-F238E27FC236}">
                    <a16:creationId xmlns="" xmlns:a16="http://schemas.microsoft.com/office/drawing/2014/main" id="{AA6A8A39-39D4-41FE-9974-CB46106A73D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6" name="Freeform 39">
                <a:extLst>
                  <a:ext uri="{FF2B5EF4-FFF2-40B4-BE49-F238E27FC236}">
                    <a16:creationId xmlns="" xmlns:a16="http://schemas.microsoft.com/office/drawing/2014/main" id="{433C6D82-AE91-4A0C-97C6-34399C90847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7" name="Freeform 40">
                <a:extLst>
                  <a:ext uri="{FF2B5EF4-FFF2-40B4-BE49-F238E27FC236}">
                    <a16:creationId xmlns="" xmlns:a16="http://schemas.microsoft.com/office/drawing/2014/main" id="{D4C06E36-D233-423A-BC95-5B4D5BE35CB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8" name="Rectangle 41">
                <a:extLst>
                  <a:ext uri="{FF2B5EF4-FFF2-40B4-BE49-F238E27FC236}">
                    <a16:creationId xmlns="" xmlns:a16="http://schemas.microsoft.com/office/drawing/2014/main" id="{E1B0EEC1-CF7A-4761-B477-941DB41A83DF}"/>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grpSp>
      </p:grpSp>
      <p:grpSp>
        <p:nvGrpSpPr>
          <p:cNvPr id="237" name="Group 236">
            <a:extLst>
              <a:ext uri="{FF2B5EF4-FFF2-40B4-BE49-F238E27FC236}">
                <a16:creationId xmlns="" xmlns:a16="http://schemas.microsoft.com/office/drawing/2014/main" id="{74872A0B-8668-4500-9509-EAA581B26C2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
            <a:ext cx="12192003" cy="6858001"/>
            <a:chOff x="0" y="-1"/>
            <a:chExt cx="12192003" cy="6858001"/>
          </a:xfrm>
        </p:grpSpPr>
        <p:sp useBgFill="1">
          <p:nvSpPr>
            <p:cNvPr id="238" name="Rectangle 237">
              <a:extLst>
                <a:ext uri="{FF2B5EF4-FFF2-40B4-BE49-F238E27FC236}">
                  <a16:creationId xmlns="" xmlns:a16="http://schemas.microsoft.com/office/drawing/2014/main" id="{8B504305-5526-408E-85F7-F0BA7E527C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9" name="Picture 2">
              <a:extLst>
                <a:ext uri="{FF2B5EF4-FFF2-40B4-BE49-F238E27FC236}">
                  <a16:creationId xmlns="" xmlns:a16="http://schemas.microsoft.com/office/drawing/2014/main" id="{5827CE64-2533-45A6-9A39-7D5052E5CEE0}"/>
                </a:ext>
                <a:ext uri="{C183D7F6-B498-43B3-948B-1728B52AA6E4}">
                  <adec:decorative xmlns="" xmlns:adec="http://schemas.microsoft.com/office/drawing/2017/decorative" val="1"/>
                </a:ext>
              </a:extLst>
            </p:cNvPr>
            <p:cNvPicPr>
              <a:picLocks noChangeAspect="1" noChangeArrowheads="1"/>
            </p:cNvPicPr>
            <p:nvPr>
              <p:extLst>
                <p:ext uri="{386F3935-93C4-4BCD-93E2-E3B085C9AB24}">
                  <p16:designElem xmlns=""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pic>
        <p:nvPicPr>
          <p:cNvPr id="5" name="Picture 4" descr="Osoba korzystająca z strzykawki">
            <a:extLst>
              <a:ext uri="{FF2B5EF4-FFF2-40B4-BE49-F238E27FC236}">
                <a16:creationId xmlns="" xmlns:a16="http://schemas.microsoft.com/office/drawing/2014/main" id="{19D90580-735B-41FA-2A7F-CD32A00082A6}"/>
              </a:ext>
            </a:extLst>
          </p:cNvPr>
          <p:cNvPicPr>
            <a:picLocks noChangeAspect="1"/>
          </p:cNvPicPr>
          <p:nvPr/>
        </p:nvPicPr>
        <p:blipFill rotWithShape="1">
          <a:blip r:embed="rId4"/>
          <a:srcRect l="13238" r="27597"/>
          <a:stretch/>
        </p:blipFill>
        <p:spPr>
          <a:xfrm>
            <a:off x="-5597" y="10"/>
            <a:ext cx="6101597" cy="6857990"/>
          </a:xfrm>
          <a:prstGeom prst="rect">
            <a:avLst/>
          </a:prstGeom>
        </p:spPr>
      </p:pic>
      <p:grpSp>
        <p:nvGrpSpPr>
          <p:cNvPr id="241" name="Group 240">
            <a:extLst>
              <a:ext uri="{FF2B5EF4-FFF2-40B4-BE49-F238E27FC236}">
                <a16:creationId xmlns="" xmlns:a16="http://schemas.microsoft.com/office/drawing/2014/main" id="{240590EE-5428-41AA-95B2-96FCC1CE67A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242" name="Rectangle 241">
              <a:extLst>
                <a:ext uri="{FF2B5EF4-FFF2-40B4-BE49-F238E27FC236}">
                  <a16:creationId xmlns="" xmlns:a16="http://schemas.microsoft.com/office/drawing/2014/main" id="{494DCC55-99C6-45CF-B357-E3848C809346}"/>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43" name="Freeform 6">
              <a:extLst>
                <a:ext uri="{FF2B5EF4-FFF2-40B4-BE49-F238E27FC236}">
                  <a16:creationId xmlns="" xmlns:a16="http://schemas.microsoft.com/office/drawing/2014/main" id="{63D64E32-FF0C-4665-B9D8-D1ECAAE5BA4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4" name="Freeform 7">
              <a:extLst>
                <a:ext uri="{FF2B5EF4-FFF2-40B4-BE49-F238E27FC236}">
                  <a16:creationId xmlns="" xmlns:a16="http://schemas.microsoft.com/office/drawing/2014/main" id="{3675001D-3840-4589-8190-505A7F52F0A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5" name="Rectangle 244">
              <a:extLst>
                <a:ext uri="{FF2B5EF4-FFF2-40B4-BE49-F238E27FC236}">
                  <a16:creationId xmlns="" xmlns:a16="http://schemas.microsoft.com/office/drawing/2014/main" id="{19E34E87-395F-4023-A80E-D1CBAAEBD9B1}"/>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46" name="Freeform 9">
              <a:extLst>
                <a:ext uri="{FF2B5EF4-FFF2-40B4-BE49-F238E27FC236}">
                  <a16:creationId xmlns="" xmlns:a16="http://schemas.microsoft.com/office/drawing/2014/main" id="{6FB1B38F-1B92-41C3-AA1D-6D6440FB0D7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7" name="Freeform 10">
              <a:extLst>
                <a:ext uri="{FF2B5EF4-FFF2-40B4-BE49-F238E27FC236}">
                  <a16:creationId xmlns="" xmlns:a16="http://schemas.microsoft.com/office/drawing/2014/main" id="{02FBE453-FBD2-4348-8DDA-4A023444EC7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8" name="Freeform 11">
              <a:extLst>
                <a:ext uri="{FF2B5EF4-FFF2-40B4-BE49-F238E27FC236}">
                  <a16:creationId xmlns="" xmlns:a16="http://schemas.microsoft.com/office/drawing/2014/main" id="{60D719E8-BF78-4F42-B9D1-7F5E02A3699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9" name="Freeform 12">
              <a:extLst>
                <a:ext uri="{FF2B5EF4-FFF2-40B4-BE49-F238E27FC236}">
                  <a16:creationId xmlns="" xmlns:a16="http://schemas.microsoft.com/office/drawing/2014/main" id="{5EC70737-9C19-4CF5-84DA-B22A960D53D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0" name="Freeform 13">
              <a:extLst>
                <a:ext uri="{FF2B5EF4-FFF2-40B4-BE49-F238E27FC236}">
                  <a16:creationId xmlns="" xmlns:a16="http://schemas.microsoft.com/office/drawing/2014/main" id="{88FD042E-E56E-4360-9620-F811AB9A334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1" name="Freeform 14">
              <a:extLst>
                <a:ext uri="{FF2B5EF4-FFF2-40B4-BE49-F238E27FC236}">
                  <a16:creationId xmlns="" xmlns:a16="http://schemas.microsoft.com/office/drawing/2014/main" id="{18F15D2B-0812-46F6-B0F4-6A6714B543D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2" name="Freeform 15">
              <a:extLst>
                <a:ext uri="{FF2B5EF4-FFF2-40B4-BE49-F238E27FC236}">
                  <a16:creationId xmlns="" xmlns:a16="http://schemas.microsoft.com/office/drawing/2014/main" id="{0C2F2A50-98DD-4F92-BDFE-B72E2357667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3" name="Freeform 16">
              <a:extLst>
                <a:ext uri="{FF2B5EF4-FFF2-40B4-BE49-F238E27FC236}">
                  <a16:creationId xmlns="" xmlns:a16="http://schemas.microsoft.com/office/drawing/2014/main" id="{473541D9-6DAE-4718-97D4-8952F4E7CC8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4" name="Freeform 17">
              <a:extLst>
                <a:ext uri="{FF2B5EF4-FFF2-40B4-BE49-F238E27FC236}">
                  <a16:creationId xmlns="" xmlns:a16="http://schemas.microsoft.com/office/drawing/2014/main" id="{3A56C5E9-011C-44D2-AF94-3BF5420433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5" name="Freeform 18">
              <a:extLst>
                <a:ext uri="{FF2B5EF4-FFF2-40B4-BE49-F238E27FC236}">
                  <a16:creationId xmlns="" xmlns:a16="http://schemas.microsoft.com/office/drawing/2014/main" id="{CD279E0E-1CD5-4F41-96A5-3A09707E810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6" name="Freeform 19">
              <a:extLst>
                <a:ext uri="{FF2B5EF4-FFF2-40B4-BE49-F238E27FC236}">
                  <a16:creationId xmlns="" xmlns:a16="http://schemas.microsoft.com/office/drawing/2014/main" id="{F5A6F094-9E54-4985-8738-D2067A4F078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7" name="Freeform 20">
              <a:extLst>
                <a:ext uri="{FF2B5EF4-FFF2-40B4-BE49-F238E27FC236}">
                  <a16:creationId xmlns="" xmlns:a16="http://schemas.microsoft.com/office/drawing/2014/main" id="{99D51F59-FA93-490E-B9CF-97BB63747C9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8" name="Freeform 21">
              <a:extLst>
                <a:ext uri="{FF2B5EF4-FFF2-40B4-BE49-F238E27FC236}">
                  <a16:creationId xmlns="" xmlns:a16="http://schemas.microsoft.com/office/drawing/2014/main" id="{3CD83DC6-F4A0-4A4D-AAC3-83983F960DC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9" name="Freeform 22">
              <a:extLst>
                <a:ext uri="{FF2B5EF4-FFF2-40B4-BE49-F238E27FC236}">
                  <a16:creationId xmlns="" xmlns:a16="http://schemas.microsoft.com/office/drawing/2014/main" id="{6E9B4028-C74F-4631-8312-68B30E6E62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0" name="Freeform 23">
              <a:extLst>
                <a:ext uri="{FF2B5EF4-FFF2-40B4-BE49-F238E27FC236}">
                  <a16:creationId xmlns="" xmlns:a16="http://schemas.microsoft.com/office/drawing/2014/main" id="{1E3337C9-1DDE-4E2E-8519-7D2C23C95FE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1" name="Freeform 24">
              <a:extLst>
                <a:ext uri="{FF2B5EF4-FFF2-40B4-BE49-F238E27FC236}">
                  <a16:creationId xmlns="" xmlns:a16="http://schemas.microsoft.com/office/drawing/2014/main" id="{754A526E-6EC0-458A-9C4C-008F6749CDD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2" name="Freeform 25">
              <a:extLst>
                <a:ext uri="{FF2B5EF4-FFF2-40B4-BE49-F238E27FC236}">
                  <a16:creationId xmlns="" xmlns:a16="http://schemas.microsoft.com/office/drawing/2014/main" id="{6A3DA723-7448-48CF-8BD2-FED2D4FED56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3" name="Freeform 26">
              <a:extLst>
                <a:ext uri="{FF2B5EF4-FFF2-40B4-BE49-F238E27FC236}">
                  <a16:creationId xmlns="" xmlns:a16="http://schemas.microsoft.com/office/drawing/2014/main" id="{9B506EC1-D8A8-4532-B78B-A236567EE05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4" name="Freeform 27">
              <a:extLst>
                <a:ext uri="{FF2B5EF4-FFF2-40B4-BE49-F238E27FC236}">
                  <a16:creationId xmlns="" xmlns:a16="http://schemas.microsoft.com/office/drawing/2014/main" id="{AA9DFB36-74F4-4977-ABC5-3257EDA331B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5" name="Freeform 28">
              <a:extLst>
                <a:ext uri="{FF2B5EF4-FFF2-40B4-BE49-F238E27FC236}">
                  <a16:creationId xmlns="" xmlns:a16="http://schemas.microsoft.com/office/drawing/2014/main" id="{966A7FBA-BB79-4AF0-90C2-5F2BC9F2D1D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6" name="Freeform 29">
              <a:extLst>
                <a:ext uri="{FF2B5EF4-FFF2-40B4-BE49-F238E27FC236}">
                  <a16:creationId xmlns="" xmlns:a16="http://schemas.microsoft.com/office/drawing/2014/main" id="{23BB8A47-FF1B-44E5-8D93-7ADF37F1D76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7" name="Freeform 30">
              <a:extLst>
                <a:ext uri="{FF2B5EF4-FFF2-40B4-BE49-F238E27FC236}">
                  <a16:creationId xmlns="" xmlns:a16="http://schemas.microsoft.com/office/drawing/2014/main" id="{E463E1B7-7BED-4425-95B7-F6F75F87335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8" name="Freeform 31">
              <a:extLst>
                <a:ext uri="{FF2B5EF4-FFF2-40B4-BE49-F238E27FC236}">
                  <a16:creationId xmlns="" xmlns:a16="http://schemas.microsoft.com/office/drawing/2014/main" id="{749D0675-4397-4610-9807-2F7C1CC9422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9" name="Freeform 32">
              <a:extLst>
                <a:ext uri="{FF2B5EF4-FFF2-40B4-BE49-F238E27FC236}">
                  <a16:creationId xmlns="" xmlns:a16="http://schemas.microsoft.com/office/drawing/2014/main" id="{DE7617CF-8919-43C3-9557-08D67C7DAF2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0" name="Rectangle 269">
              <a:extLst>
                <a:ext uri="{FF2B5EF4-FFF2-40B4-BE49-F238E27FC236}">
                  <a16:creationId xmlns="" xmlns:a16="http://schemas.microsoft.com/office/drawing/2014/main" id="{3DB68720-7E37-4930-9900-8632140D62BB}"/>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71" name="Freeform 34">
              <a:extLst>
                <a:ext uri="{FF2B5EF4-FFF2-40B4-BE49-F238E27FC236}">
                  <a16:creationId xmlns="" xmlns:a16="http://schemas.microsoft.com/office/drawing/2014/main" id="{202F13DF-5B76-468E-A95E-80780788BD0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2" name="Freeform 35">
              <a:extLst>
                <a:ext uri="{FF2B5EF4-FFF2-40B4-BE49-F238E27FC236}">
                  <a16:creationId xmlns="" xmlns:a16="http://schemas.microsoft.com/office/drawing/2014/main" id="{219143C2-6062-4C2C-9563-6534108E359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3" name="Freeform 36">
              <a:extLst>
                <a:ext uri="{FF2B5EF4-FFF2-40B4-BE49-F238E27FC236}">
                  <a16:creationId xmlns="" xmlns:a16="http://schemas.microsoft.com/office/drawing/2014/main" id="{38413A0C-26DB-479B-B747-1D813610078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4" name="Freeform 37">
              <a:extLst>
                <a:ext uri="{FF2B5EF4-FFF2-40B4-BE49-F238E27FC236}">
                  <a16:creationId xmlns="" xmlns:a16="http://schemas.microsoft.com/office/drawing/2014/main" id="{CB526B5F-4FAA-4B4C-8AF8-B98EC74A3D2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5" name="Freeform 38">
              <a:extLst>
                <a:ext uri="{FF2B5EF4-FFF2-40B4-BE49-F238E27FC236}">
                  <a16:creationId xmlns="" xmlns:a16="http://schemas.microsoft.com/office/drawing/2014/main" id="{54FFF88E-6D69-4AE9-8378-D1641915571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6" name="Freeform 39">
              <a:extLst>
                <a:ext uri="{FF2B5EF4-FFF2-40B4-BE49-F238E27FC236}">
                  <a16:creationId xmlns="" xmlns:a16="http://schemas.microsoft.com/office/drawing/2014/main" id="{8008115A-CE00-4E36-BAF1-B511F21E837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7" name="Freeform 40">
              <a:extLst>
                <a:ext uri="{FF2B5EF4-FFF2-40B4-BE49-F238E27FC236}">
                  <a16:creationId xmlns="" xmlns:a16="http://schemas.microsoft.com/office/drawing/2014/main" id="{2935DB29-6F85-47D8-863C-11386389DBF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8" name="Freeform 41">
              <a:extLst>
                <a:ext uri="{FF2B5EF4-FFF2-40B4-BE49-F238E27FC236}">
                  <a16:creationId xmlns="" xmlns:a16="http://schemas.microsoft.com/office/drawing/2014/main" id="{4FB8E51B-1AC1-4671-B181-473C29BECDE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9" name="Freeform 42">
              <a:extLst>
                <a:ext uri="{FF2B5EF4-FFF2-40B4-BE49-F238E27FC236}">
                  <a16:creationId xmlns="" xmlns:a16="http://schemas.microsoft.com/office/drawing/2014/main" id="{91E6AE4F-959F-4ED7-A199-8C0307E40EA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0" name="Freeform 43">
              <a:extLst>
                <a:ext uri="{FF2B5EF4-FFF2-40B4-BE49-F238E27FC236}">
                  <a16:creationId xmlns="" xmlns:a16="http://schemas.microsoft.com/office/drawing/2014/main" id="{A0445E55-0009-44A5-AA6A-350D9D48A2E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1" name="Freeform 44">
              <a:extLst>
                <a:ext uri="{FF2B5EF4-FFF2-40B4-BE49-F238E27FC236}">
                  <a16:creationId xmlns="" xmlns:a16="http://schemas.microsoft.com/office/drawing/2014/main" id="{B5291C75-4ECA-4829-B824-5725C329057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2" name="Rectangle 281">
              <a:extLst>
                <a:ext uri="{FF2B5EF4-FFF2-40B4-BE49-F238E27FC236}">
                  <a16:creationId xmlns="" xmlns:a16="http://schemas.microsoft.com/office/drawing/2014/main" id="{6793376D-3E7C-4F04-8BC8-EC4820622BEC}"/>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83" name="Freeform 46">
              <a:extLst>
                <a:ext uri="{FF2B5EF4-FFF2-40B4-BE49-F238E27FC236}">
                  <a16:creationId xmlns="" xmlns:a16="http://schemas.microsoft.com/office/drawing/2014/main" id="{3596510A-5528-445D-AFEA-6E3F89BA84B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4" name="Freeform 47">
              <a:extLst>
                <a:ext uri="{FF2B5EF4-FFF2-40B4-BE49-F238E27FC236}">
                  <a16:creationId xmlns="" xmlns:a16="http://schemas.microsoft.com/office/drawing/2014/main" id="{E1B69479-D8C9-4E2E-A931-4D49C4FD76D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5" name="Freeform 48">
              <a:extLst>
                <a:ext uri="{FF2B5EF4-FFF2-40B4-BE49-F238E27FC236}">
                  <a16:creationId xmlns="" xmlns:a16="http://schemas.microsoft.com/office/drawing/2014/main" id="{0A759A2E-A8B1-44C8-B3F9-A16714C8954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6" name="Freeform 49">
              <a:extLst>
                <a:ext uri="{FF2B5EF4-FFF2-40B4-BE49-F238E27FC236}">
                  <a16:creationId xmlns="" xmlns:a16="http://schemas.microsoft.com/office/drawing/2014/main" id="{6C2B3B3C-1DC9-4352-BB73-801976C8F51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7" name="Freeform 50">
              <a:extLst>
                <a:ext uri="{FF2B5EF4-FFF2-40B4-BE49-F238E27FC236}">
                  <a16:creationId xmlns="" xmlns:a16="http://schemas.microsoft.com/office/drawing/2014/main" id="{EE22E3A8-5789-4189-9AC7-98D6826B03D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8" name="Freeform 51">
              <a:extLst>
                <a:ext uri="{FF2B5EF4-FFF2-40B4-BE49-F238E27FC236}">
                  <a16:creationId xmlns="" xmlns:a16="http://schemas.microsoft.com/office/drawing/2014/main" id="{9AC0FC74-D003-4D0D-9CAF-F6A03739E24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9" name="Freeform 52">
              <a:extLst>
                <a:ext uri="{FF2B5EF4-FFF2-40B4-BE49-F238E27FC236}">
                  <a16:creationId xmlns="" xmlns:a16="http://schemas.microsoft.com/office/drawing/2014/main" id="{126C2057-02E1-4348-ABEB-EAC063A17E7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0" name="Freeform 53">
              <a:extLst>
                <a:ext uri="{FF2B5EF4-FFF2-40B4-BE49-F238E27FC236}">
                  <a16:creationId xmlns="" xmlns:a16="http://schemas.microsoft.com/office/drawing/2014/main" id="{5150586D-D743-4392-844F-F2AFCCE6493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1" name="Freeform 54">
              <a:extLst>
                <a:ext uri="{FF2B5EF4-FFF2-40B4-BE49-F238E27FC236}">
                  <a16:creationId xmlns="" xmlns:a16="http://schemas.microsoft.com/office/drawing/2014/main" id="{9E5B157A-534E-4879-8013-D02864E76F5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2" name="Freeform 55">
              <a:extLst>
                <a:ext uri="{FF2B5EF4-FFF2-40B4-BE49-F238E27FC236}">
                  <a16:creationId xmlns="" xmlns:a16="http://schemas.microsoft.com/office/drawing/2014/main" id="{CEE2DD73-7E8C-4F26-8E93-8C32D11B26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3" name="Freeform 56">
              <a:extLst>
                <a:ext uri="{FF2B5EF4-FFF2-40B4-BE49-F238E27FC236}">
                  <a16:creationId xmlns="" xmlns:a16="http://schemas.microsoft.com/office/drawing/2014/main" id="{908CAC5F-DD8E-4A58-BD4C-6D8D29FA492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4" name="Freeform 57">
              <a:extLst>
                <a:ext uri="{FF2B5EF4-FFF2-40B4-BE49-F238E27FC236}">
                  <a16:creationId xmlns="" xmlns:a16="http://schemas.microsoft.com/office/drawing/2014/main" id="{20F130CF-281E-408C-9884-5F8B22CA1D3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5" name="Freeform 58">
              <a:extLst>
                <a:ext uri="{FF2B5EF4-FFF2-40B4-BE49-F238E27FC236}">
                  <a16:creationId xmlns="" xmlns:a16="http://schemas.microsoft.com/office/drawing/2014/main" id="{3BC78068-9115-4D5D-9B2B-6F9BD9C2969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3" name="pole tekstowe 2">
            <a:extLst>
              <a:ext uri="{FF2B5EF4-FFF2-40B4-BE49-F238E27FC236}">
                <a16:creationId xmlns="" xmlns:a16="http://schemas.microsoft.com/office/drawing/2014/main" id="{93F2E0D3-A464-FB30-3D22-CFA3B92FF3E9}"/>
              </a:ext>
            </a:extLst>
          </p:cNvPr>
          <p:cNvSpPr txBox="1"/>
          <p:nvPr/>
        </p:nvSpPr>
        <p:spPr>
          <a:xfrm>
            <a:off x="6640514" y="562769"/>
            <a:ext cx="4598986" cy="5287615"/>
          </a:xfrm>
          <a:prstGeom prst="rect">
            <a:avLst/>
          </a:prstGeom>
        </p:spPr>
        <p:txBody>
          <a:bodyPr vert="horz" lIns="91440" tIns="45720" rIns="91440" bIns="45720" rtlCol="0">
            <a:noAutofit/>
          </a:bodyPr>
          <a:lstStyle/>
          <a:p>
            <a:pPr defTabSz="914400">
              <a:lnSpc>
                <a:spcPct val="120000"/>
              </a:lnSpc>
              <a:spcAft>
                <a:spcPts val="600"/>
              </a:spcAft>
              <a:buSzPct val="125000"/>
            </a:pPr>
            <a:r>
              <a:rPr lang="pl-PL" sz="2400" b="0" i="0" dirty="0">
                <a:solidFill>
                  <a:schemeClr val="bg1"/>
                </a:solidFill>
                <a:effectLst/>
                <a:latin typeface="Arial" panose="020B0604020202020204" pitchFamily="34" charset="0"/>
                <a:cs typeface="Arial" panose="020B0604020202020204" pitchFamily="34" charset="0"/>
              </a:rPr>
              <a:t>Profilaktyka chorób zakaźnych jest niezwykle ważna z uwagi na bardzo szybkie ich szerzenie się. Obejmuje</a:t>
            </a:r>
            <a:r>
              <a:rPr lang="en-US" sz="2400" b="0" i="0" dirty="0">
                <a:solidFill>
                  <a:schemeClr val="bg1"/>
                </a:solidFill>
                <a:effectLst/>
                <a:latin typeface="Arial" panose="020B0604020202020204" pitchFamily="34" charset="0"/>
                <a:cs typeface="Arial" panose="020B0604020202020204" pitchFamily="34" charset="0"/>
              </a:rPr>
              <a:t> </a:t>
            </a:r>
            <a:r>
              <a:rPr lang="pl-PL" sz="2400" b="0" i="0" dirty="0">
                <a:solidFill>
                  <a:schemeClr val="bg1"/>
                </a:solidFill>
                <a:effectLst/>
                <a:latin typeface="Arial" panose="020B0604020202020204" pitchFamily="34" charset="0"/>
                <a:cs typeface="Arial" panose="020B0604020202020204" pitchFamily="34" charset="0"/>
              </a:rPr>
              <a:t>wiele działań mających </a:t>
            </a:r>
            <a:r>
              <a:rPr lang="pl-PL" sz="2400" dirty="0">
                <a:solidFill>
                  <a:schemeClr val="bg1"/>
                </a:solidFill>
                <a:latin typeface="Arial" panose="020B0604020202020204" pitchFamily="34" charset="0"/>
                <a:cs typeface="Arial" panose="020B0604020202020204" pitchFamily="34" charset="0"/>
              </a:rPr>
              <a:t>ograniczyć rozprzestrzenianie się czynnika zakaźnego, w tym m.in. szczepienia ochronne, higienę osobistą </a:t>
            </a:r>
            <a:r>
              <a:rPr lang="en-US" sz="2400" b="0" i="0" dirty="0">
                <a:solidFill>
                  <a:schemeClr val="bg1"/>
                </a:solidFill>
                <a:effectLst/>
                <a:latin typeface="Arial" panose="020B0604020202020204" pitchFamily="34" charset="0"/>
                <a:cs typeface="Arial" panose="020B0604020202020204" pitchFamily="34" charset="0"/>
              </a:rPr>
              <a:t>czy dezynfekcję sprzętu medycznego.</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0785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06CC0F43-86AF-5CE6-352E-FF903EED756C}"/>
              </a:ext>
            </a:extLst>
          </p:cNvPr>
          <p:cNvSpPr>
            <a:spLocks noGrp="1"/>
          </p:cNvSpPr>
          <p:nvPr>
            <p:ph type="title"/>
          </p:nvPr>
        </p:nvSpPr>
        <p:spPr>
          <a:xfrm>
            <a:off x="1141413" y="618518"/>
            <a:ext cx="9905998" cy="1478570"/>
          </a:xfrm>
        </p:spPr>
        <p:txBody>
          <a:bodyPr>
            <a:normAutofit/>
          </a:bodyPr>
          <a:lstStyle/>
          <a:p>
            <a:pPr algn="ctr"/>
            <a:r>
              <a:rPr lang="pl-PL"/>
              <a:t>Drogi przenoszenia chorób zakaźnych</a:t>
            </a:r>
          </a:p>
        </p:txBody>
      </p:sp>
      <p:sp>
        <p:nvSpPr>
          <p:cNvPr id="3" name="Symbol zastępczy zawartości 2">
            <a:extLst>
              <a:ext uri="{FF2B5EF4-FFF2-40B4-BE49-F238E27FC236}">
                <a16:creationId xmlns="" xmlns:a16="http://schemas.microsoft.com/office/drawing/2014/main" id="{9E861F77-1BCA-C927-F985-988B9A778056}"/>
              </a:ext>
            </a:extLst>
          </p:cNvPr>
          <p:cNvSpPr>
            <a:spLocks noGrp="1"/>
          </p:cNvSpPr>
          <p:nvPr>
            <p:ph idx="1"/>
          </p:nvPr>
        </p:nvSpPr>
        <p:spPr>
          <a:xfrm>
            <a:off x="1141413" y="2003898"/>
            <a:ext cx="4844521" cy="4235584"/>
          </a:xfrm>
        </p:spPr>
        <p:txBody>
          <a:bodyPr anchor="ctr">
            <a:normAutofit/>
          </a:bodyPr>
          <a:lstStyle/>
          <a:p>
            <a:pPr marL="0" indent="0">
              <a:lnSpc>
                <a:spcPct val="110000"/>
              </a:lnSpc>
              <a:buNone/>
            </a:pPr>
            <a:r>
              <a:rPr lang="pl-PL" sz="1400" dirty="0">
                <a:solidFill>
                  <a:schemeClr val="bg1"/>
                </a:solidFill>
                <a:latin typeface="Arial" panose="020B0604020202020204" pitchFamily="34" charset="0"/>
                <a:cs typeface="Arial" panose="020B0604020202020204" pitchFamily="34" charset="0"/>
              </a:rPr>
              <a:t>Patogen – np. wirus lub bakteria – może wtargnąć do organizmu człowieka wieloma drogami: </a:t>
            </a:r>
          </a:p>
          <a:p>
            <a:pPr>
              <a:lnSpc>
                <a:spcPct val="110000"/>
              </a:lnSpc>
            </a:pPr>
            <a:r>
              <a:rPr lang="pl-PL" sz="1400" dirty="0">
                <a:solidFill>
                  <a:schemeClr val="bg1"/>
                </a:solidFill>
                <a:latin typeface="Arial" panose="020B0604020202020204" pitchFamily="34" charset="0"/>
                <a:cs typeface="Arial" panose="020B0604020202020204" pitchFamily="34" charset="0"/>
              </a:rPr>
              <a:t>drogą kropelkową (jak np. wirus grypy) – poprzez kontakt z osobą chorą, która kaszle, kicha, rozmawia, śpiewa;</a:t>
            </a:r>
          </a:p>
          <a:p>
            <a:pPr>
              <a:lnSpc>
                <a:spcPct val="110000"/>
              </a:lnSpc>
            </a:pPr>
            <a:r>
              <a:rPr lang="pl-PL" sz="1400" dirty="0">
                <a:solidFill>
                  <a:schemeClr val="bg1"/>
                </a:solidFill>
                <a:latin typeface="Arial" panose="020B0604020202020204" pitchFamily="34" charset="0"/>
                <a:cs typeface="Arial" panose="020B0604020202020204" pitchFamily="34" charset="0"/>
              </a:rPr>
              <a:t>drogą kropelkowo-powietrzną (np. wirus odry czy SARS-CoV-2), utrzymując się w powietrzu w drobnych cząsteczkach aerozolu – poprzez bliski kontakt lub przebywanie w jednym pomieszczeniu z osobą chorą (przykładowo krople aerozolu z wirusem odry pozostają do 2 godzin w pomieszczeniu, w którym przebywała osoba chora na odrę); </a:t>
            </a:r>
          </a:p>
          <a:p>
            <a:pPr>
              <a:lnSpc>
                <a:spcPct val="110000"/>
              </a:lnSpc>
            </a:pPr>
            <a:r>
              <a:rPr lang="pl-PL" sz="1400" dirty="0">
                <a:solidFill>
                  <a:schemeClr val="bg1"/>
                </a:solidFill>
                <a:latin typeface="Arial" panose="020B0604020202020204" pitchFamily="34" charset="0"/>
                <a:cs typeface="Arial" panose="020B0604020202020204" pitchFamily="34" charset="0"/>
              </a:rPr>
              <a:t>drogą pokarmową – przez skażone pokarmy, w tym wodę do picia (np. bakterie przecinkowca cholery, czy bakterie wywołujące dur brzuszny);</a:t>
            </a:r>
          </a:p>
          <a:p>
            <a:pPr>
              <a:lnSpc>
                <a:spcPct val="110000"/>
              </a:lnSpc>
            </a:pPr>
            <a:endParaRPr lang="pl-PL" sz="1300" dirty="0"/>
          </a:p>
        </p:txBody>
      </p:sp>
      <p:pic>
        <p:nvPicPr>
          <p:cNvPr id="4" name="Obraz 3">
            <a:extLst>
              <a:ext uri="{FF2B5EF4-FFF2-40B4-BE49-F238E27FC236}">
                <a16:creationId xmlns="" xmlns:a16="http://schemas.microsoft.com/office/drawing/2014/main" id="{64EBD9A4-45ED-07A4-D558-15184690825F}"/>
              </a:ext>
            </a:extLst>
          </p:cNvPr>
          <p:cNvPicPr>
            <a:picLocks noChangeAspect="1"/>
          </p:cNvPicPr>
          <p:nvPr/>
        </p:nvPicPr>
        <p:blipFill rotWithShape="1">
          <a:blip r:embed="rId3"/>
          <a:srcRect t="3587" r="3" b="4843"/>
          <a:stretch/>
        </p:blipFill>
        <p:spPr>
          <a:xfrm>
            <a:off x="6392335" y="2497720"/>
            <a:ext cx="4655075"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2095962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022BB89F-7E8A-7C0C-FE6C-082D04C7AADD}"/>
              </a:ext>
            </a:extLst>
          </p:cNvPr>
          <p:cNvSpPr>
            <a:spLocks noGrp="1"/>
          </p:cNvSpPr>
          <p:nvPr>
            <p:ph type="title"/>
          </p:nvPr>
        </p:nvSpPr>
        <p:spPr/>
        <p:txBody>
          <a:bodyPr/>
          <a:lstStyle/>
          <a:p>
            <a:r>
              <a:rPr lang="pl-PL" dirty="0"/>
              <a:t>Drogi przenoszenia chorób zakaźnych</a:t>
            </a:r>
          </a:p>
        </p:txBody>
      </p:sp>
      <p:sp>
        <p:nvSpPr>
          <p:cNvPr id="3" name="Symbol zastępczy zawartości 2">
            <a:extLst>
              <a:ext uri="{FF2B5EF4-FFF2-40B4-BE49-F238E27FC236}">
                <a16:creationId xmlns="" xmlns:a16="http://schemas.microsoft.com/office/drawing/2014/main" id="{D590C21D-2A5B-41E3-6126-1EF9A133B716}"/>
              </a:ext>
            </a:extLst>
          </p:cNvPr>
          <p:cNvSpPr>
            <a:spLocks noGrp="1"/>
          </p:cNvSpPr>
          <p:nvPr>
            <p:ph idx="1"/>
          </p:nvPr>
        </p:nvSpPr>
        <p:spPr/>
        <p:txBody>
          <a:bodyPr>
            <a:normAutofit/>
          </a:bodyPr>
          <a:lstStyle/>
          <a:p>
            <a:r>
              <a:rPr lang="pl-PL" sz="1800" dirty="0">
                <a:solidFill>
                  <a:schemeClr val="bg1"/>
                </a:solidFill>
                <a:latin typeface="Arial" panose="020B0604020202020204" pitchFamily="34" charset="0"/>
                <a:cs typeface="Arial" panose="020B0604020202020204" pitchFamily="34" charset="0"/>
              </a:rPr>
              <a:t>poprzez skażone przedmioty, pokarmy, wodę (np. </a:t>
            </a:r>
            <a:r>
              <a:rPr lang="pl-PL" sz="1800" dirty="0" err="1">
                <a:solidFill>
                  <a:schemeClr val="bg1"/>
                </a:solidFill>
                <a:latin typeface="Arial" panose="020B0604020202020204" pitchFamily="34" charset="0"/>
                <a:cs typeface="Arial" panose="020B0604020202020204" pitchFamily="34" charset="0"/>
              </a:rPr>
              <a:t>rotawirusy</a:t>
            </a:r>
            <a:r>
              <a:rPr lang="pl-PL" sz="1800" dirty="0">
                <a:solidFill>
                  <a:schemeClr val="bg1"/>
                </a:solidFill>
                <a:latin typeface="Arial" panose="020B0604020202020204" pitchFamily="34" charset="0"/>
                <a:cs typeface="Arial" panose="020B0604020202020204" pitchFamily="34" charset="0"/>
              </a:rPr>
              <a:t>, bakterie cholery);</a:t>
            </a:r>
          </a:p>
          <a:p>
            <a:r>
              <a:rPr lang="pl-PL" sz="1800" dirty="0">
                <a:solidFill>
                  <a:schemeClr val="bg1"/>
                </a:solidFill>
                <a:latin typeface="Arial" panose="020B0604020202020204" pitchFamily="34" charset="0"/>
                <a:cs typeface="Arial" panose="020B0604020202020204" pitchFamily="34" charset="0"/>
              </a:rPr>
              <a:t>przez rany lub uszkodzenia skóry (w ten sposób może dojść do skażenia laseczkami tężca), podczas ukąszenia przez chore zwierzę (tak można zarazić się wścieklizną), czy podczas iniekcji, w tym dożylnego przyjmowania narkotyków (tak rozprzestrzeniają się HIV i wirus zapalenia wątroby);</a:t>
            </a:r>
          </a:p>
          <a:p>
            <a:r>
              <a:rPr lang="pl-PL" sz="1800" dirty="0">
                <a:solidFill>
                  <a:schemeClr val="bg1"/>
                </a:solidFill>
                <a:latin typeface="Arial" panose="020B0604020202020204" pitchFamily="34" charset="0"/>
                <a:cs typeface="Arial" panose="020B0604020202020204" pitchFamily="34" charset="0"/>
              </a:rPr>
              <a:t>poprzez „wektory” roznoszące drobnoustroje – tj. zakażone komary, kleszcze, które w trakcie ugryzienia przenoszą chorobę na osoby zdrowe; </a:t>
            </a:r>
          </a:p>
          <a:p>
            <a:r>
              <a:rPr lang="pl-PL" sz="1800" dirty="0">
                <a:solidFill>
                  <a:schemeClr val="bg1"/>
                </a:solidFill>
                <a:latin typeface="Arial" panose="020B0604020202020204" pitchFamily="34" charset="0"/>
                <a:cs typeface="Arial" panose="020B0604020202020204" pitchFamily="34" charset="0"/>
              </a:rPr>
              <a:t>drogą kontaktów seksualnych przy bezpośrednim kontakcie śluzówek (np. HPV – ludzki wirus brodawczaka). </a:t>
            </a:r>
          </a:p>
          <a:p>
            <a:endParaRPr lang="pl-PL" dirty="0"/>
          </a:p>
        </p:txBody>
      </p:sp>
    </p:spTree>
    <p:extLst>
      <p:ext uri="{BB962C8B-B14F-4D97-AF65-F5344CB8AC3E}">
        <p14:creationId xmlns:p14="http://schemas.microsoft.com/office/powerpoint/2010/main" val="167003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C068D0EE-C6C8-484A-AFB7-3602BA27F8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DDE5FB8C-CC3F-4C24-BF4F-1B5999DE68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az 1">
            <a:extLst>
              <a:ext uri="{FF2B5EF4-FFF2-40B4-BE49-F238E27FC236}">
                <a16:creationId xmlns="" xmlns:a16="http://schemas.microsoft.com/office/drawing/2014/main" id="{93E9FF84-ADC6-356E-9321-E7C32F88D2F1}"/>
              </a:ext>
            </a:extLst>
          </p:cNvPr>
          <p:cNvPicPr>
            <a:picLocks noChangeAspect="1"/>
          </p:cNvPicPr>
          <p:nvPr/>
        </p:nvPicPr>
        <p:blipFill>
          <a:blip r:embed="rId3"/>
          <a:stretch>
            <a:fillRect/>
          </a:stretch>
        </p:blipFill>
        <p:spPr>
          <a:xfrm>
            <a:off x="1726536" y="643467"/>
            <a:ext cx="8738927" cy="5571066"/>
          </a:xfrm>
          <a:prstGeom prst="rect">
            <a:avLst/>
          </a:prstGeom>
        </p:spPr>
      </p:pic>
      <p:sp>
        <p:nvSpPr>
          <p:cNvPr id="10" name="pole tekstowe 9">
            <a:extLst>
              <a:ext uri="{FF2B5EF4-FFF2-40B4-BE49-F238E27FC236}">
                <a16:creationId xmlns="" xmlns:a16="http://schemas.microsoft.com/office/drawing/2014/main" id="{2C7149CB-66EC-EB4C-400C-B35596B28055}"/>
              </a:ext>
            </a:extLst>
          </p:cNvPr>
          <p:cNvSpPr txBox="1"/>
          <p:nvPr/>
        </p:nvSpPr>
        <p:spPr>
          <a:xfrm>
            <a:off x="756082" y="6287294"/>
            <a:ext cx="7624438" cy="369332"/>
          </a:xfrm>
          <a:prstGeom prst="rect">
            <a:avLst/>
          </a:prstGeom>
          <a:noFill/>
        </p:spPr>
        <p:txBody>
          <a:bodyPr wrap="square">
            <a:spAutoFit/>
          </a:bodyPr>
          <a:lstStyle/>
          <a:p>
            <a:r>
              <a:rPr lang="pl-PL" dirty="0"/>
              <a:t>https://zpe.gov.pl/a/choroby-zakazne-i-pasozytnicze/DjQJ8p891</a:t>
            </a:r>
          </a:p>
        </p:txBody>
      </p:sp>
    </p:spTree>
    <p:extLst>
      <p:ext uri="{BB962C8B-B14F-4D97-AF65-F5344CB8AC3E}">
        <p14:creationId xmlns:p14="http://schemas.microsoft.com/office/powerpoint/2010/main" val="1210765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5" name="Picture 2">
            <a:extLst>
              <a:ext uri="{FF2B5EF4-FFF2-40B4-BE49-F238E27FC236}">
                <a16:creationId xmlns="" xmlns:a16="http://schemas.microsoft.com/office/drawing/2014/main" id="{678E285C-BE9E-45B7-A3EE-B9792DAE991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2057" name="Group 2056">
            <a:extLst>
              <a:ext uri="{FF2B5EF4-FFF2-40B4-BE49-F238E27FC236}">
                <a16:creationId xmlns="" xmlns:a16="http://schemas.microsoft.com/office/drawing/2014/main" id="{AB86F577-8905-4B21-8AF3-C1BB3433775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2058" name="Rectangle 5">
              <a:extLst>
                <a:ext uri="{FF2B5EF4-FFF2-40B4-BE49-F238E27FC236}">
                  <a16:creationId xmlns="" xmlns:a16="http://schemas.microsoft.com/office/drawing/2014/main" id="{D2F1CFF3-A579-4D24-B5F9-1C71BA6FE5E8}"/>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059" name="Freeform 6">
              <a:extLst>
                <a:ext uri="{FF2B5EF4-FFF2-40B4-BE49-F238E27FC236}">
                  <a16:creationId xmlns="" xmlns:a16="http://schemas.microsoft.com/office/drawing/2014/main" id="{57601B50-7EB1-43FA-8360-4297BCD7632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60" name="Freeform 7">
              <a:extLst>
                <a:ext uri="{FF2B5EF4-FFF2-40B4-BE49-F238E27FC236}">
                  <a16:creationId xmlns="" xmlns:a16="http://schemas.microsoft.com/office/drawing/2014/main" id="{60BD8B7A-CD01-4638-A2C9-299AC68B9B9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61" name="Rectangle 8">
              <a:extLst>
                <a:ext uri="{FF2B5EF4-FFF2-40B4-BE49-F238E27FC236}">
                  <a16:creationId xmlns="" xmlns:a16="http://schemas.microsoft.com/office/drawing/2014/main" id="{095B58F9-6C29-48BE-9DA6-38550805212F}"/>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062" name="Freeform 9">
              <a:extLst>
                <a:ext uri="{FF2B5EF4-FFF2-40B4-BE49-F238E27FC236}">
                  <a16:creationId xmlns="" xmlns:a16="http://schemas.microsoft.com/office/drawing/2014/main" id="{0C84674F-2E8A-4B70-B801-00722CDD581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63" name="Freeform 10">
              <a:extLst>
                <a:ext uri="{FF2B5EF4-FFF2-40B4-BE49-F238E27FC236}">
                  <a16:creationId xmlns="" xmlns:a16="http://schemas.microsoft.com/office/drawing/2014/main" id="{34F320BB-D6A9-45FE-8556-498B763B1E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64" name="Freeform 11">
              <a:extLst>
                <a:ext uri="{FF2B5EF4-FFF2-40B4-BE49-F238E27FC236}">
                  <a16:creationId xmlns="" xmlns:a16="http://schemas.microsoft.com/office/drawing/2014/main" id="{5493D54A-532A-46ED-AF63-A0A54818EF8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65" name="Freeform 12">
              <a:extLst>
                <a:ext uri="{FF2B5EF4-FFF2-40B4-BE49-F238E27FC236}">
                  <a16:creationId xmlns="" xmlns:a16="http://schemas.microsoft.com/office/drawing/2014/main" id="{EAF2EDFA-9C0B-44E2-B4BB-312B58BCA8E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66" name="Freeform 13">
              <a:extLst>
                <a:ext uri="{FF2B5EF4-FFF2-40B4-BE49-F238E27FC236}">
                  <a16:creationId xmlns="" xmlns:a16="http://schemas.microsoft.com/office/drawing/2014/main" id="{A3641113-CE35-42A4-B605-41BC06BF4F0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67" name="Freeform 14">
              <a:extLst>
                <a:ext uri="{FF2B5EF4-FFF2-40B4-BE49-F238E27FC236}">
                  <a16:creationId xmlns="" xmlns:a16="http://schemas.microsoft.com/office/drawing/2014/main" id="{DA2E5B2C-BAC4-4440-9B7E-F38783197A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68" name="Freeform 15">
              <a:extLst>
                <a:ext uri="{FF2B5EF4-FFF2-40B4-BE49-F238E27FC236}">
                  <a16:creationId xmlns="" xmlns:a16="http://schemas.microsoft.com/office/drawing/2014/main" id="{D8A506DF-2E53-42C9-94BE-B98E32E0578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69" name="Freeform 16">
              <a:extLst>
                <a:ext uri="{FF2B5EF4-FFF2-40B4-BE49-F238E27FC236}">
                  <a16:creationId xmlns="" xmlns:a16="http://schemas.microsoft.com/office/drawing/2014/main" id="{12934FF8-5F70-40BF-BBB6-5EB941FB9BD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70" name="Freeform 17">
              <a:extLst>
                <a:ext uri="{FF2B5EF4-FFF2-40B4-BE49-F238E27FC236}">
                  <a16:creationId xmlns="" xmlns:a16="http://schemas.microsoft.com/office/drawing/2014/main" id="{8EB3FB08-D01D-4E24-BE40-C16269DF624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71" name="Freeform 18">
              <a:extLst>
                <a:ext uri="{FF2B5EF4-FFF2-40B4-BE49-F238E27FC236}">
                  <a16:creationId xmlns="" xmlns:a16="http://schemas.microsoft.com/office/drawing/2014/main" id="{D24E50D7-2753-4169-AD51-C106DA1B7A2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72" name="Freeform 19">
              <a:extLst>
                <a:ext uri="{FF2B5EF4-FFF2-40B4-BE49-F238E27FC236}">
                  <a16:creationId xmlns="" xmlns:a16="http://schemas.microsoft.com/office/drawing/2014/main" id="{DF94B7E0-D9B6-4096-94D0-18D3AC0EF6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73" name="Freeform 20">
              <a:extLst>
                <a:ext uri="{FF2B5EF4-FFF2-40B4-BE49-F238E27FC236}">
                  <a16:creationId xmlns="" xmlns:a16="http://schemas.microsoft.com/office/drawing/2014/main" id="{EBC05ADE-BBA2-4387-B005-3196E2E1982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74" name="Freeform 21">
              <a:extLst>
                <a:ext uri="{FF2B5EF4-FFF2-40B4-BE49-F238E27FC236}">
                  <a16:creationId xmlns="" xmlns:a16="http://schemas.microsoft.com/office/drawing/2014/main" id="{BBED1CEE-14D2-442F-AB08-401ABE3EFBD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75" name="Freeform 22">
              <a:extLst>
                <a:ext uri="{FF2B5EF4-FFF2-40B4-BE49-F238E27FC236}">
                  <a16:creationId xmlns="" xmlns:a16="http://schemas.microsoft.com/office/drawing/2014/main" id="{4F6574C0-78E8-49EA-84BC-EE9D55707F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76" name="Freeform 23">
              <a:extLst>
                <a:ext uri="{FF2B5EF4-FFF2-40B4-BE49-F238E27FC236}">
                  <a16:creationId xmlns="" xmlns:a16="http://schemas.microsoft.com/office/drawing/2014/main" id="{65BCDB0B-615E-4CA1-AFD5-6B121CB7CEB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77" name="Freeform 24">
              <a:extLst>
                <a:ext uri="{FF2B5EF4-FFF2-40B4-BE49-F238E27FC236}">
                  <a16:creationId xmlns="" xmlns:a16="http://schemas.microsoft.com/office/drawing/2014/main" id="{40627863-B7FC-44D1-9E53-E728FFF675A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78" name="Freeform 25">
              <a:extLst>
                <a:ext uri="{FF2B5EF4-FFF2-40B4-BE49-F238E27FC236}">
                  <a16:creationId xmlns="" xmlns:a16="http://schemas.microsoft.com/office/drawing/2014/main" id="{52FD6F8C-3AF1-487E-91F4-6E55146F1F2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79" name="Freeform 26">
              <a:extLst>
                <a:ext uri="{FF2B5EF4-FFF2-40B4-BE49-F238E27FC236}">
                  <a16:creationId xmlns="" xmlns:a16="http://schemas.microsoft.com/office/drawing/2014/main" id="{50323CF3-93CB-4E03-95C0-B180BB87A86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80" name="Freeform 27">
              <a:extLst>
                <a:ext uri="{FF2B5EF4-FFF2-40B4-BE49-F238E27FC236}">
                  <a16:creationId xmlns="" xmlns:a16="http://schemas.microsoft.com/office/drawing/2014/main" id="{EB47D82F-CF1B-47E6-9FA2-F3A9C5F945B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81" name="Freeform 28">
              <a:extLst>
                <a:ext uri="{FF2B5EF4-FFF2-40B4-BE49-F238E27FC236}">
                  <a16:creationId xmlns="" xmlns:a16="http://schemas.microsoft.com/office/drawing/2014/main" id="{0606708F-F2D4-4678-8ED2-39041BC64D7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82" name="Freeform 29">
              <a:extLst>
                <a:ext uri="{FF2B5EF4-FFF2-40B4-BE49-F238E27FC236}">
                  <a16:creationId xmlns="" xmlns:a16="http://schemas.microsoft.com/office/drawing/2014/main" id="{D7EB95B4-15E4-433D-B36F-21FF341AD9A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83" name="Freeform 30">
              <a:extLst>
                <a:ext uri="{FF2B5EF4-FFF2-40B4-BE49-F238E27FC236}">
                  <a16:creationId xmlns="" xmlns:a16="http://schemas.microsoft.com/office/drawing/2014/main" id="{500A541B-4C75-497C-A489-097ED29964F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84" name="Freeform 31">
              <a:extLst>
                <a:ext uri="{FF2B5EF4-FFF2-40B4-BE49-F238E27FC236}">
                  <a16:creationId xmlns="" xmlns:a16="http://schemas.microsoft.com/office/drawing/2014/main" id="{5789326F-12A4-48B8-B0ED-A6A2AE0C27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85" name="Freeform 32">
              <a:extLst>
                <a:ext uri="{FF2B5EF4-FFF2-40B4-BE49-F238E27FC236}">
                  <a16:creationId xmlns="" xmlns:a16="http://schemas.microsoft.com/office/drawing/2014/main" id="{25FA672E-2B65-477F-AA75-6261CE652F2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86" name="Rectangle 33">
              <a:extLst>
                <a:ext uri="{FF2B5EF4-FFF2-40B4-BE49-F238E27FC236}">
                  <a16:creationId xmlns="" xmlns:a16="http://schemas.microsoft.com/office/drawing/2014/main" id="{BB09AF8D-E68B-499C-B9F5-2F365813D3C0}"/>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087" name="Freeform 34">
              <a:extLst>
                <a:ext uri="{FF2B5EF4-FFF2-40B4-BE49-F238E27FC236}">
                  <a16:creationId xmlns="" xmlns:a16="http://schemas.microsoft.com/office/drawing/2014/main" id="{7991AEAD-B5F3-47BA-9F1B-86C16A84AD3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88" name="Freeform 35">
              <a:extLst>
                <a:ext uri="{FF2B5EF4-FFF2-40B4-BE49-F238E27FC236}">
                  <a16:creationId xmlns="" xmlns:a16="http://schemas.microsoft.com/office/drawing/2014/main" id="{19A85F58-4C3A-4388-B55C-2329EEAECF0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89" name="Freeform 36">
              <a:extLst>
                <a:ext uri="{FF2B5EF4-FFF2-40B4-BE49-F238E27FC236}">
                  <a16:creationId xmlns="" xmlns:a16="http://schemas.microsoft.com/office/drawing/2014/main" id="{05652F38-94D9-41B7-A699-7E8F0C78D8C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90" name="Freeform 37">
              <a:extLst>
                <a:ext uri="{FF2B5EF4-FFF2-40B4-BE49-F238E27FC236}">
                  <a16:creationId xmlns="" xmlns:a16="http://schemas.microsoft.com/office/drawing/2014/main" id="{3C043852-C250-4518-BB89-C91A349171D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91" name="Freeform 38">
              <a:extLst>
                <a:ext uri="{FF2B5EF4-FFF2-40B4-BE49-F238E27FC236}">
                  <a16:creationId xmlns="" xmlns:a16="http://schemas.microsoft.com/office/drawing/2014/main" id="{0CAB9A07-ECF2-416C-8528-F75DACB1382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92" name="Freeform 39">
              <a:extLst>
                <a:ext uri="{FF2B5EF4-FFF2-40B4-BE49-F238E27FC236}">
                  <a16:creationId xmlns="" xmlns:a16="http://schemas.microsoft.com/office/drawing/2014/main" id="{904A314C-A829-4AA6-92E2-529BCCF95C9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93" name="Freeform 40">
              <a:extLst>
                <a:ext uri="{FF2B5EF4-FFF2-40B4-BE49-F238E27FC236}">
                  <a16:creationId xmlns="" xmlns:a16="http://schemas.microsoft.com/office/drawing/2014/main" id="{244EE6BA-4569-43ED-9E2E-1FB66201B7E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94" name="Freeform 41">
              <a:extLst>
                <a:ext uri="{FF2B5EF4-FFF2-40B4-BE49-F238E27FC236}">
                  <a16:creationId xmlns="" xmlns:a16="http://schemas.microsoft.com/office/drawing/2014/main" id="{BEB8252E-FB2A-4BB5-BEC6-CA10FF6F7CA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95" name="Freeform 42">
              <a:extLst>
                <a:ext uri="{FF2B5EF4-FFF2-40B4-BE49-F238E27FC236}">
                  <a16:creationId xmlns="" xmlns:a16="http://schemas.microsoft.com/office/drawing/2014/main" id="{91414711-C3A4-4E96-854A-DDDEB2F2E3E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96" name="Freeform 43">
              <a:extLst>
                <a:ext uri="{FF2B5EF4-FFF2-40B4-BE49-F238E27FC236}">
                  <a16:creationId xmlns="" xmlns:a16="http://schemas.microsoft.com/office/drawing/2014/main" id="{86815BA8-3055-4B42-98C3-4202FD92E0D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97" name="Freeform 44">
              <a:extLst>
                <a:ext uri="{FF2B5EF4-FFF2-40B4-BE49-F238E27FC236}">
                  <a16:creationId xmlns="" xmlns:a16="http://schemas.microsoft.com/office/drawing/2014/main" id="{44457813-E991-44AE-9A83-B7488D1F362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98" name="Rectangle 45">
              <a:extLst>
                <a:ext uri="{FF2B5EF4-FFF2-40B4-BE49-F238E27FC236}">
                  <a16:creationId xmlns="" xmlns:a16="http://schemas.microsoft.com/office/drawing/2014/main" id="{8CE1CF47-A73F-4560-8835-AE1DC51E5CAE}"/>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099" name="Freeform 46">
              <a:extLst>
                <a:ext uri="{FF2B5EF4-FFF2-40B4-BE49-F238E27FC236}">
                  <a16:creationId xmlns="" xmlns:a16="http://schemas.microsoft.com/office/drawing/2014/main" id="{C2A935E4-AACC-4CB9-995E-D286178873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00" name="Freeform 47">
              <a:extLst>
                <a:ext uri="{FF2B5EF4-FFF2-40B4-BE49-F238E27FC236}">
                  <a16:creationId xmlns="" xmlns:a16="http://schemas.microsoft.com/office/drawing/2014/main" id="{93B5B778-8ACB-4004-932D-BD95997BAEF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01" name="Freeform 48">
              <a:extLst>
                <a:ext uri="{FF2B5EF4-FFF2-40B4-BE49-F238E27FC236}">
                  <a16:creationId xmlns="" xmlns:a16="http://schemas.microsoft.com/office/drawing/2014/main" id="{1434AF34-0919-40AD-84B1-446D4FF2D6D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02" name="Freeform 49">
              <a:extLst>
                <a:ext uri="{FF2B5EF4-FFF2-40B4-BE49-F238E27FC236}">
                  <a16:creationId xmlns="" xmlns:a16="http://schemas.microsoft.com/office/drawing/2014/main" id="{29546CF3-6DDD-4073-AB7F-C6E722257AA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03" name="Freeform 50">
              <a:extLst>
                <a:ext uri="{FF2B5EF4-FFF2-40B4-BE49-F238E27FC236}">
                  <a16:creationId xmlns="" xmlns:a16="http://schemas.microsoft.com/office/drawing/2014/main" id="{289D46AB-128A-477F-B6C9-F40F115D6CE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04" name="Freeform 51">
              <a:extLst>
                <a:ext uri="{FF2B5EF4-FFF2-40B4-BE49-F238E27FC236}">
                  <a16:creationId xmlns="" xmlns:a16="http://schemas.microsoft.com/office/drawing/2014/main" id="{A7DA7E67-3368-44AD-AACD-EB64AE34870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05" name="Freeform 52">
              <a:extLst>
                <a:ext uri="{FF2B5EF4-FFF2-40B4-BE49-F238E27FC236}">
                  <a16:creationId xmlns="" xmlns:a16="http://schemas.microsoft.com/office/drawing/2014/main" id="{78BB1152-AB85-4AD8-BBA1-07CEA1F5081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06" name="Freeform 53">
              <a:extLst>
                <a:ext uri="{FF2B5EF4-FFF2-40B4-BE49-F238E27FC236}">
                  <a16:creationId xmlns="" xmlns:a16="http://schemas.microsoft.com/office/drawing/2014/main" id="{A982E7F2-DD68-4093-B9C5-3E42B475AB4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07" name="Freeform 54">
              <a:extLst>
                <a:ext uri="{FF2B5EF4-FFF2-40B4-BE49-F238E27FC236}">
                  <a16:creationId xmlns="" xmlns:a16="http://schemas.microsoft.com/office/drawing/2014/main" id="{A682E224-4CD6-420B-897A-B23D50B82ED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08" name="Freeform 55">
              <a:extLst>
                <a:ext uri="{FF2B5EF4-FFF2-40B4-BE49-F238E27FC236}">
                  <a16:creationId xmlns="" xmlns:a16="http://schemas.microsoft.com/office/drawing/2014/main" id="{31B90F10-06CD-480E-8D35-6E0FFFB8945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09" name="Freeform 56">
              <a:extLst>
                <a:ext uri="{FF2B5EF4-FFF2-40B4-BE49-F238E27FC236}">
                  <a16:creationId xmlns="" xmlns:a16="http://schemas.microsoft.com/office/drawing/2014/main" id="{7BC977DB-69B0-4D8D-B77C-E1127EC4172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10" name="Freeform 57">
              <a:extLst>
                <a:ext uri="{FF2B5EF4-FFF2-40B4-BE49-F238E27FC236}">
                  <a16:creationId xmlns="" xmlns:a16="http://schemas.microsoft.com/office/drawing/2014/main" id="{24127454-3FCB-41D6-ACFB-81D7E05A792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11" name="Freeform 58">
              <a:extLst>
                <a:ext uri="{FF2B5EF4-FFF2-40B4-BE49-F238E27FC236}">
                  <a16:creationId xmlns="" xmlns:a16="http://schemas.microsoft.com/office/drawing/2014/main" id="{7AA80D42-B8A8-475B-ADBF-99719CE9FE5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172" name="Rectangle 2112">
            <a:extLst>
              <a:ext uri="{FF2B5EF4-FFF2-40B4-BE49-F238E27FC236}">
                <a16:creationId xmlns="" xmlns:a16="http://schemas.microsoft.com/office/drawing/2014/main" id="{81B1BC20-CC70-4C30-B9BE-C23E121CA6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2115" name="Picture 2">
            <a:extLst>
              <a:ext uri="{FF2B5EF4-FFF2-40B4-BE49-F238E27FC236}">
                <a16:creationId xmlns="" xmlns:a16="http://schemas.microsoft.com/office/drawing/2014/main" id="{BED7CCD5-D3A4-4162-9CC4-03DF5AB89D0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3" y="-3747"/>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2174" name="Group 2116">
            <a:extLst>
              <a:ext uri="{FF2B5EF4-FFF2-40B4-BE49-F238E27FC236}">
                <a16:creationId xmlns="" xmlns:a16="http://schemas.microsoft.com/office/drawing/2014/main" id="{D5E95061-A9DC-4C67-BCAF-F560690997E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2305051" cy="6858001"/>
            <a:chOff x="0" y="0"/>
            <a:chExt cx="2305051" cy="6858001"/>
          </a:xfrm>
          <a:gradFill flip="none" rotWithShape="1">
            <a:gsLst>
              <a:gs pos="0">
                <a:schemeClr val="bg2"/>
              </a:gs>
              <a:gs pos="100000">
                <a:schemeClr val="tx2">
                  <a:lumMod val="60000"/>
                  <a:lumOff val="40000"/>
                </a:schemeClr>
              </a:gs>
            </a:gsLst>
            <a:lin ang="5400000" scaled="0"/>
            <a:tileRect/>
          </a:gradFill>
        </p:grpSpPr>
        <p:sp>
          <p:nvSpPr>
            <p:cNvPr id="2118" name="Rectangle 5">
              <a:extLst>
                <a:ext uri="{FF2B5EF4-FFF2-40B4-BE49-F238E27FC236}">
                  <a16:creationId xmlns="" xmlns:a16="http://schemas.microsoft.com/office/drawing/2014/main" id="{92D4D96C-8395-4198-90A3-2363570D4D39}"/>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119" name="Freeform 6">
              <a:extLst>
                <a:ext uri="{FF2B5EF4-FFF2-40B4-BE49-F238E27FC236}">
                  <a16:creationId xmlns="" xmlns:a16="http://schemas.microsoft.com/office/drawing/2014/main" id="{EF229BAE-A3AA-4095-A3F8-65181A71303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20" name="Freeform 7">
              <a:extLst>
                <a:ext uri="{FF2B5EF4-FFF2-40B4-BE49-F238E27FC236}">
                  <a16:creationId xmlns="" xmlns:a16="http://schemas.microsoft.com/office/drawing/2014/main" id="{C71621C3-B057-4E50-808A-EF718590D2C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21" name="Rectangle 8">
              <a:extLst>
                <a:ext uri="{FF2B5EF4-FFF2-40B4-BE49-F238E27FC236}">
                  <a16:creationId xmlns="" xmlns:a16="http://schemas.microsoft.com/office/drawing/2014/main" id="{37D3BCDA-C38C-4B10-A653-0210E8597876}"/>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122" name="Freeform 9">
              <a:extLst>
                <a:ext uri="{FF2B5EF4-FFF2-40B4-BE49-F238E27FC236}">
                  <a16:creationId xmlns="" xmlns:a16="http://schemas.microsoft.com/office/drawing/2014/main" id="{CE4DC5B4-793A-4E8B-A3F7-53EB548F452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23" name="Freeform 10">
              <a:extLst>
                <a:ext uri="{FF2B5EF4-FFF2-40B4-BE49-F238E27FC236}">
                  <a16:creationId xmlns="" xmlns:a16="http://schemas.microsoft.com/office/drawing/2014/main" id="{2664DA82-4469-42CC-93F4-662128EC65A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24" name="Freeform 11">
              <a:extLst>
                <a:ext uri="{FF2B5EF4-FFF2-40B4-BE49-F238E27FC236}">
                  <a16:creationId xmlns="" xmlns:a16="http://schemas.microsoft.com/office/drawing/2014/main" id="{ED439A82-9407-4694-886D-7447BDFFD93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25" name="Freeform 12">
              <a:extLst>
                <a:ext uri="{FF2B5EF4-FFF2-40B4-BE49-F238E27FC236}">
                  <a16:creationId xmlns="" xmlns:a16="http://schemas.microsoft.com/office/drawing/2014/main" id="{C35292A7-2459-4132-8FE8-54BF071CCE2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26" name="Freeform 13">
              <a:extLst>
                <a:ext uri="{FF2B5EF4-FFF2-40B4-BE49-F238E27FC236}">
                  <a16:creationId xmlns="" xmlns:a16="http://schemas.microsoft.com/office/drawing/2014/main" id="{8A55D4A9-1B6E-409D-BF10-201C8A8292B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27" name="Freeform 14">
              <a:extLst>
                <a:ext uri="{FF2B5EF4-FFF2-40B4-BE49-F238E27FC236}">
                  <a16:creationId xmlns="" xmlns:a16="http://schemas.microsoft.com/office/drawing/2014/main" id="{FDA8F85E-07E7-45C0-A165-6DB771A53D4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28" name="Freeform 15">
              <a:extLst>
                <a:ext uri="{FF2B5EF4-FFF2-40B4-BE49-F238E27FC236}">
                  <a16:creationId xmlns="" xmlns:a16="http://schemas.microsoft.com/office/drawing/2014/main" id="{09508E73-6AA1-460C-97B9-8EF00855A56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29" name="Freeform 16">
              <a:extLst>
                <a:ext uri="{FF2B5EF4-FFF2-40B4-BE49-F238E27FC236}">
                  <a16:creationId xmlns="" xmlns:a16="http://schemas.microsoft.com/office/drawing/2014/main" id="{5913AD99-4A77-44C3-ACDF-8410765B76C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30" name="Freeform 17">
              <a:extLst>
                <a:ext uri="{FF2B5EF4-FFF2-40B4-BE49-F238E27FC236}">
                  <a16:creationId xmlns="" xmlns:a16="http://schemas.microsoft.com/office/drawing/2014/main" id="{413BDF5F-2CC6-47A3-B422-38D6E292DCB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31" name="Freeform 18">
              <a:extLst>
                <a:ext uri="{FF2B5EF4-FFF2-40B4-BE49-F238E27FC236}">
                  <a16:creationId xmlns="" xmlns:a16="http://schemas.microsoft.com/office/drawing/2014/main" id="{6F69599A-544F-4B1D-91C3-762B09CF78F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32" name="Freeform 19">
              <a:extLst>
                <a:ext uri="{FF2B5EF4-FFF2-40B4-BE49-F238E27FC236}">
                  <a16:creationId xmlns="" xmlns:a16="http://schemas.microsoft.com/office/drawing/2014/main" id="{DFAE31B2-DF2A-4FD2-B98E-3657F825C9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33" name="Freeform 20">
              <a:extLst>
                <a:ext uri="{FF2B5EF4-FFF2-40B4-BE49-F238E27FC236}">
                  <a16:creationId xmlns="" xmlns:a16="http://schemas.microsoft.com/office/drawing/2014/main" id="{9D7B120D-680C-4AC9-A263-A7DE0F5F1F7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34" name="Freeform 21">
              <a:extLst>
                <a:ext uri="{FF2B5EF4-FFF2-40B4-BE49-F238E27FC236}">
                  <a16:creationId xmlns="" xmlns:a16="http://schemas.microsoft.com/office/drawing/2014/main" id="{DC8A9F99-D409-4E13-8D58-6A34BE714D2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35" name="Freeform 22">
              <a:extLst>
                <a:ext uri="{FF2B5EF4-FFF2-40B4-BE49-F238E27FC236}">
                  <a16:creationId xmlns="" xmlns:a16="http://schemas.microsoft.com/office/drawing/2014/main" id="{EB955E41-680C-44AA-B602-C1A69E951E2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36" name="Freeform 23">
              <a:extLst>
                <a:ext uri="{FF2B5EF4-FFF2-40B4-BE49-F238E27FC236}">
                  <a16:creationId xmlns="" xmlns:a16="http://schemas.microsoft.com/office/drawing/2014/main" id="{332ED336-B831-4A24-9181-CC63707A4E1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37" name="Freeform 24">
              <a:extLst>
                <a:ext uri="{FF2B5EF4-FFF2-40B4-BE49-F238E27FC236}">
                  <a16:creationId xmlns="" xmlns:a16="http://schemas.microsoft.com/office/drawing/2014/main" id="{1A8B6B8C-5265-4AD1-9A67-B3CFFF4A9C3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38" name="Freeform 25">
              <a:extLst>
                <a:ext uri="{FF2B5EF4-FFF2-40B4-BE49-F238E27FC236}">
                  <a16:creationId xmlns="" xmlns:a16="http://schemas.microsoft.com/office/drawing/2014/main" id="{9E8ED6FD-8796-48CB-98ED-0E729E16BF0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39" name="Freeform 26">
              <a:extLst>
                <a:ext uri="{FF2B5EF4-FFF2-40B4-BE49-F238E27FC236}">
                  <a16:creationId xmlns="" xmlns:a16="http://schemas.microsoft.com/office/drawing/2014/main" id="{DE668E67-2522-4B6B-A8BF-C3CD36F891D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40" name="Freeform 27">
              <a:extLst>
                <a:ext uri="{FF2B5EF4-FFF2-40B4-BE49-F238E27FC236}">
                  <a16:creationId xmlns="" xmlns:a16="http://schemas.microsoft.com/office/drawing/2014/main" id="{B2474CAA-635F-43E4-AFFF-B24637DC6FC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41" name="Freeform 28">
              <a:extLst>
                <a:ext uri="{FF2B5EF4-FFF2-40B4-BE49-F238E27FC236}">
                  <a16:creationId xmlns="" xmlns:a16="http://schemas.microsoft.com/office/drawing/2014/main" id="{1C1B778D-83CB-443C-B463-7EE26603E1D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42" name="Freeform 29">
              <a:extLst>
                <a:ext uri="{FF2B5EF4-FFF2-40B4-BE49-F238E27FC236}">
                  <a16:creationId xmlns="" xmlns:a16="http://schemas.microsoft.com/office/drawing/2014/main" id="{654DEAB4-B194-4182-A7BE-E247F19AAE4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43" name="Freeform 30">
              <a:extLst>
                <a:ext uri="{FF2B5EF4-FFF2-40B4-BE49-F238E27FC236}">
                  <a16:creationId xmlns="" xmlns:a16="http://schemas.microsoft.com/office/drawing/2014/main" id="{D8E3CE4C-0C48-485B-8EA0-B036FCC3333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44" name="Freeform 31">
              <a:extLst>
                <a:ext uri="{FF2B5EF4-FFF2-40B4-BE49-F238E27FC236}">
                  <a16:creationId xmlns="" xmlns:a16="http://schemas.microsoft.com/office/drawing/2014/main" id="{7958BBBD-B721-4DA1-8764-D8188EB7067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75" name="Freeform 32">
              <a:extLst>
                <a:ext uri="{FF2B5EF4-FFF2-40B4-BE49-F238E27FC236}">
                  <a16:creationId xmlns="" xmlns:a16="http://schemas.microsoft.com/office/drawing/2014/main" id="{23180B75-7F19-41E5-A4C3-9096FF7D19E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76" name="Rectangle 33">
              <a:extLst>
                <a:ext uri="{FF2B5EF4-FFF2-40B4-BE49-F238E27FC236}">
                  <a16:creationId xmlns="" xmlns:a16="http://schemas.microsoft.com/office/drawing/2014/main" id="{57F706CF-8096-494C-A6E1-5BE7F62306F6}"/>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147" name="Freeform 34">
              <a:extLst>
                <a:ext uri="{FF2B5EF4-FFF2-40B4-BE49-F238E27FC236}">
                  <a16:creationId xmlns="" xmlns:a16="http://schemas.microsoft.com/office/drawing/2014/main" id="{8B4065A5-6701-492B-BE7F-9E00FE6156D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48" name="Freeform 35">
              <a:extLst>
                <a:ext uri="{FF2B5EF4-FFF2-40B4-BE49-F238E27FC236}">
                  <a16:creationId xmlns="" xmlns:a16="http://schemas.microsoft.com/office/drawing/2014/main" id="{66E06571-DDD0-47CB-97CF-FF843246734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49" name="Freeform 36">
              <a:extLst>
                <a:ext uri="{FF2B5EF4-FFF2-40B4-BE49-F238E27FC236}">
                  <a16:creationId xmlns="" xmlns:a16="http://schemas.microsoft.com/office/drawing/2014/main" id="{50F0D75F-DE36-46A5-8FEB-00CF9D01A55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50" name="Freeform 37">
              <a:extLst>
                <a:ext uri="{FF2B5EF4-FFF2-40B4-BE49-F238E27FC236}">
                  <a16:creationId xmlns="" xmlns:a16="http://schemas.microsoft.com/office/drawing/2014/main" id="{C7AF11B9-2298-41D7-9878-99E19E8274F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51" name="Freeform 38">
              <a:extLst>
                <a:ext uri="{FF2B5EF4-FFF2-40B4-BE49-F238E27FC236}">
                  <a16:creationId xmlns="" xmlns:a16="http://schemas.microsoft.com/office/drawing/2014/main" id="{7B43B683-4229-4623-A504-56FE6CCB55A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52" name="Freeform 39">
              <a:extLst>
                <a:ext uri="{FF2B5EF4-FFF2-40B4-BE49-F238E27FC236}">
                  <a16:creationId xmlns="" xmlns:a16="http://schemas.microsoft.com/office/drawing/2014/main" id="{7B4CC276-9BB9-4394-A369-F7DB2BD8E8B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53" name="Freeform 40">
              <a:extLst>
                <a:ext uri="{FF2B5EF4-FFF2-40B4-BE49-F238E27FC236}">
                  <a16:creationId xmlns="" xmlns:a16="http://schemas.microsoft.com/office/drawing/2014/main" id="{98010162-18EE-455C-AABD-0B715C2BBFD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54" name="Freeform 41">
              <a:extLst>
                <a:ext uri="{FF2B5EF4-FFF2-40B4-BE49-F238E27FC236}">
                  <a16:creationId xmlns="" xmlns:a16="http://schemas.microsoft.com/office/drawing/2014/main" id="{5950D288-22B2-4286-B4FB-D6665C103E7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55" name="Freeform 42">
              <a:extLst>
                <a:ext uri="{FF2B5EF4-FFF2-40B4-BE49-F238E27FC236}">
                  <a16:creationId xmlns="" xmlns:a16="http://schemas.microsoft.com/office/drawing/2014/main" id="{E0A686CA-B0EF-4B0C-B69B-E715EA3E54E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56" name="Freeform 43">
              <a:extLst>
                <a:ext uri="{FF2B5EF4-FFF2-40B4-BE49-F238E27FC236}">
                  <a16:creationId xmlns="" xmlns:a16="http://schemas.microsoft.com/office/drawing/2014/main" id="{75D61EE6-C405-433B-AEC8-6241D547207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57" name="Freeform 44">
              <a:extLst>
                <a:ext uri="{FF2B5EF4-FFF2-40B4-BE49-F238E27FC236}">
                  <a16:creationId xmlns="" xmlns:a16="http://schemas.microsoft.com/office/drawing/2014/main" id="{4C718553-7221-4BFF-AFEE-64E166C6A82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58" name="Rectangle 45">
              <a:extLst>
                <a:ext uri="{FF2B5EF4-FFF2-40B4-BE49-F238E27FC236}">
                  <a16:creationId xmlns="" xmlns:a16="http://schemas.microsoft.com/office/drawing/2014/main" id="{9F00A845-A7BB-4253-8C15-0FF3D05980ED}"/>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159" name="Freeform 46">
              <a:extLst>
                <a:ext uri="{FF2B5EF4-FFF2-40B4-BE49-F238E27FC236}">
                  <a16:creationId xmlns="" xmlns:a16="http://schemas.microsoft.com/office/drawing/2014/main" id="{53476DBF-E7E4-46E9-AAF2-8810E14EEC7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60" name="Freeform 47">
              <a:extLst>
                <a:ext uri="{FF2B5EF4-FFF2-40B4-BE49-F238E27FC236}">
                  <a16:creationId xmlns="" xmlns:a16="http://schemas.microsoft.com/office/drawing/2014/main" id="{4F608C86-9940-444C-B200-155DF4E02B6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61" name="Freeform 48">
              <a:extLst>
                <a:ext uri="{FF2B5EF4-FFF2-40B4-BE49-F238E27FC236}">
                  <a16:creationId xmlns="" xmlns:a16="http://schemas.microsoft.com/office/drawing/2014/main" id="{BB49A08B-2E6F-4B8C-8F61-6869B069BA9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62" name="Freeform 49">
              <a:extLst>
                <a:ext uri="{FF2B5EF4-FFF2-40B4-BE49-F238E27FC236}">
                  <a16:creationId xmlns="" xmlns:a16="http://schemas.microsoft.com/office/drawing/2014/main" id="{03A08195-C526-497F-89D0-566E91704B6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63" name="Freeform 50">
              <a:extLst>
                <a:ext uri="{FF2B5EF4-FFF2-40B4-BE49-F238E27FC236}">
                  <a16:creationId xmlns="" xmlns:a16="http://schemas.microsoft.com/office/drawing/2014/main" id="{235FDAAF-2063-40C9-BE1C-7E116C8A305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64" name="Freeform 51">
              <a:extLst>
                <a:ext uri="{FF2B5EF4-FFF2-40B4-BE49-F238E27FC236}">
                  <a16:creationId xmlns="" xmlns:a16="http://schemas.microsoft.com/office/drawing/2014/main" id="{2EAF15FA-570E-412B-992B-CAAB8338448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65" name="Freeform 52">
              <a:extLst>
                <a:ext uri="{FF2B5EF4-FFF2-40B4-BE49-F238E27FC236}">
                  <a16:creationId xmlns="" xmlns:a16="http://schemas.microsoft.com/office/drawing/2014/main" id="{91FCA14D-FA3E-44C1-B8CB-8C8B7304862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66" name="Freeform 53">
              <a:extLst>
                <a:ext uri="{FF2B5EF4-FFF2-40B4-BE49-F238E27FC236}">
                  <a16:creationId xmlns="" xmlns:a16="http://schemas.microsoft.com/office/drawing/2014/main" id="{A889215B-3708-4985-A1D7-42A99B3575C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67" name="Freeform 54">
              <a:extLst>
                <a:ext uri="{FF2B5EF4-FFF2-40B4-BE49-F238E27FC236}">
                  <a16:creationId xmlns="" xmlns:a16="http://schemas.microsoft.com/office/drawing/2014/main" id="{5C58C66E-AFD4-4A37-9646-FF8A511A6C1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68" name="Freeform 55">
              <a:extLst>
                <a:ext uri="{FF2B5EF4-FFF2-40B4-BE49-F238E27FC236}">
                  <a16:creationId xmlns="" xmlns:a16="http://schemas.microsoft.com/office/drawing/2014/main" id="{F99DC7ED-E983-4ACA-B702-727C2A5939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69" name="Freeform 56">
              <a:extLst>
                <a:ext uri="{FF2B5EF4-FFF2-40B4-BE49-F238E27FC236}">
                  <a16:creationId xmlns="" xmlns:a16="http://schemas.microsoft.com/office/drawing/2014/main" id="{918FC910-5BDA-49AE-95A5-774012D2D60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70" name="Freeform 57">
              <a:extLst>
                <a:ext uri="{FF2B5EF4-FFF2-40B4-BE49-F238E27FC236}">
                  <a16:creationId xmlns="" xmlns:a16="http://schemas.microsoft.com/office/drawing/2014/main" id="{AA1E286C-EECB-46DC-9505-501CCDD8B86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71" name="Freeform 58">
              <a:extLst>
                <a:ext uri="{FF2B5EF4-FFF2-40B4-BE49-F238E27FC236}">
                  <a16:creationId xmlns="" xmlns:a16="http://schemas.microsoft.com/office/drawing/2014/main" id="{A838D816-F9F3-4AB2-92C6-1F986D0BC03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ytuł 1">
            <a:extLst>
              <a:ext uri="{FF2B5EF4-FFF2-40B4-BE49-F238E27FC236}">
                <a16:creationId xmlns="" xmlns:a16="http://schemas.microsoft.com/office/drawing/2014/main" id="{22A08173-120C-7D4D-0966-F9EEA6ADD2B7}"/>
              </a:ext>
            </a:extLst>
          </p:cNvPr>
          <p:cNvSpPr>
            <a:spLocks noGrp="1"/>
          </p:cNvSpPr>
          <p:nvPr>
            <p:ph type="title"/>
          </p:nvPr>
        </p:nvSpPr>
        <p:spPr>
          <a:xfrm>
            <a:off x="1617233" y="4539573"/>
            <a:ext cx="8957534" cy="1182838"/>
          </a:xfrm>
        </p:spPr>
        <p:txBody>
          <a:bodyPr vert="horz" lIns="91440" tIns="45720" rIns="91440" bIns="45720" rtlCol="0" anchor="b">
            <a:normAutofit/>
          </a:bodyPr>
          <a:lstStyle/>
          <a:p>
            <a:pPr algn="ctr"/>
            <a:r>
              <a:rPr lang="en-US" sz="3700">
                <a:solidFill>
                  <a:srgbClr val="FFFFFF"/>
                </a:solidFill>
              </a:rPr>
              <a:t>Najczęściej występujące choroby zakaźne w Polsce </a:t>
            </a:r>
          </a:p>
        </p:txBody>
      </p:sp>
      <p:sp useBgFill="1">
        <p:nvSpPr>
          <p:cNvPr id="2173" name="Round Diagonal Corner Rectangle 6">
            <a:extLst>
              <a:ext uri="{FF2B5EF4-FFF2-40B4-BE49-F238E27FC236}">
                <a16:creationId xmlns="" xmlns:a16="http://schemas.microsoft.com/office/drawing/2014/main" id="{4683B8BC-85C4-41F2-9CD3-B074823B6B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6974" y="639965"/>
            <a:ext cx="10879991" cy="3598548"/>
          </a:xfrm>
          <a:prstGeom prst="round2DiagRect">
            <a:avLst>
              <a:gd name="adj1" fmla="val 9529"/>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 xmlns:a16="http://schemas.microsoft.com/office/drawing/2014/main" id="{2D96D9AF-D3DB-5064-4D51-7A2D515E137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93801" y="951493"/>
            <a:ext cx="9226337" cy="2975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34129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12" name="Picture 2">
            <a:extLst>
              <a:ext uri="{FF2B5EF4-FFF2-40B4-BE49-F238E27FC236}">
                <a16:creationId xmlns="" xmlns:a16="http://schemas.microsoft.com/office/drawing/2014/main" id="{5FF7B57D-FF7B-48B3-9F60-9BCEEECF9E7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13" name="Group 10">
            <a:extLst>
              <a:ext uri="{FF2B5EF4-FFF2-40B4-BE49-F238E27FC236}">
                <a16:creationId xmlns="" xmlns:a16="http://schemas.microsoft.com/office/drawing/2014/main" id="{EB95AFDF-FA7D-4311-9C65-6D507D92F47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4288" y="0"/>
            <a:ext cx="12053888" cy="6858001"/>
            <a:chOff x="-14288" y="0"/>
            <a:chExt cx="12053888" cy="6858001"/>
          </a:xfrm>
        </p:grpSpPr>
        <p:grpSp>
          <p:nvGrpSpPr>
            <p:cNvPr id="12" name="Group 11">
              <a:extLst>
                <a:ext uri="{FF2B5EF4-FFF2-40B4-BE49-F238E27FC236}">
                  <a16:creationId xmlns="" xmlns:a16="http://schemas.microsoft.com/office/drawing/2014/main" id="{9A5CCD98-20C1-4404-B788-FDA92F8A4403}"/>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4" name="Rectangle 5">
                <a:extLst>
                  <a:ext uri="{FF2B5EF4-FFF2-40B4-BE49-F238E27FC236}">
                    <a16:creationId xmlns="" xmlns:a16="http://schemas.microsoft.com/office/drawing/2014/main" id="{C1424C76-B5C3-468E-86FA-8D9B269053DE}"/>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5" name="Freeform 6">
                <a:extLst>
                  <a:ext uri="{FF2B5EF4-FFF2-40B4-BE49-F238E27FC236}">
                    <a16:creationId xmlns="" xmlns:a16="http://schemas.microsoft.com/office/drawing/2014/main" id="{B3922267-72C9-403B-A6DE-7D0A43D5541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7">
                <a:extLst>
                  <a:ext uri="{FF2B5EF4-FFF2-40B4-BE49-F238E27FC236}">
                    <a16:creationId xmlns="" xmlns:a16="http://schemas.microsoft.com/office/drawing/2014/main" id="{7276DB68-2E8D-4723-852B-7476DD38FED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8">
                <a:extLst>
                  <a:ext uri="{FF2B5EF4-FFF2-40B4-BE49-F238E27FC236}">
                    <a16:creationId xmlns="" xmlns:a16="http://schemas.microsoft.com/office/drawing/2014/main" id="{0A155711-4993-4D1E-89EA-A397C164F0F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9">
                <a:extLst>
                  <a:ext uri="{FF2B5EF4-FFF2-40B4-BE49-F238E27FC236}">
                    <a16:creationId xmlns="" xmlns:a16="http://schemas.microsoft.com/office/drawing/2014/main" id="{2AB42136-2551-4CAA-857F-65FA3247B49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0">
                <a:extLst>
                  <a:ext uri="{FF2B5EF4-FFF2-40B4-BE49-F238E27FC236}">
                    <a16:creationId xmlns="" xmlns:a16="http://schemas.microsoft.com/office/drawing/2014/main" id="{7C2ADEA1-EA3E-4C0E-A28E-460092F7FFD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1">
                <a:extLst>
                  <a:ext uri="{FF2B5EF4-FFF2-40B4-BE49-F238E27FC236}">
                    <a16:creationId xmlns="" xmlns:a16="http://schemas.microsoft.com/office/drawing/2014/main" id="{B04584B3-081C-4286-A840-AB5B16B10AA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2">
                <a:extLst>
                  <a:ext uri="{FF2B5EF4-FFF2-40B4-BE49-F238E27FC236}">
                    <a16:creationId xmlns="" xmlns:a16="http://schemas.microsoft.com/office/drawing/2014/main" id="{3AB388FD-C246-4936-A041-E0413A13298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3">
                <a:extLst>
                  <a:ext uri="{FF2B5EF4-FFF2-40B4-BE49-F238E27FC236}">
                    <a16:creationId xmlns="" xmlns:a16="http://schemas.microsoft.com/office/drawing/2014/main" id="{57692343-2D12-4F57-836C-945D407B68B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4">
                <a:extLst>
                  <a:ext uri="{FF2B5EF4-FFF2-40B4-BE49-F238E27FC236}">
                    <a16:creationId xmlns="" xmlns:a16="http://schemas.microsoft.com/office/drawing/2014/main" id="{062EE710-0210-4840-8698-E0DF1C61700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5">
                <a:extLst>
                  <a:ext uri="{FF2B5EF4-FFF2-40B4-BE49-F238E27FC236}">
                    <a16:creationId xmlns="" xmlns:a16="http://schemas.microsoft.com/office/drawing/2014/main" id="{161892F4-6071-40CD-8E18-CDEE0C91B58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Line 16">
                <a:extLst>
                  <a:ext uri="{FF2B5EF4-FFF2-40B4-BE49-F238E27FC236}">
                    <a16:creationId xmlns="" xmlns:a16="http://schemas.microsoft.com/office/drawing/2014/main" id="{3E6BBE44-8D88-407D-B1C6-10C89DD6173B}"/>
                  </a:ext>
                  <a:ext uri="{C183D7F6-B498-43B3-948B-1728B52AA6E4}">
                    <adec:decorative xmlns="" xmlns:adec="http://schemas.microsoft.com/office/drawing/2017/decorative" val="1"/>
                  </a:ext>
                </a:extLst>
              </p:cNvPr>
              <p:cNvSpPr>
                <a:spLocks noChangeShapeType="1"/>
              </p:cNvSpPr>
              <p:nvPr>
                <p:extLst>
                  <p:ext uri="{386F3935-93C4-4BCD-93E2-E3B085C9AB24}">
                    <p16:designElem xmlns=""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6" name="Freeform 17">
                <a:extLst>
                  <a:ext uri="{FF2B5EF4-FFF2-40B4-BE49-F238E27FC236}">
                    <a16:creationId xmlns="" xmlns:a16="http://schemas.microsoft.com/office/drawing/2014/main" id="{1E90AE6E-328E-4730-825C-B5130F5CFCA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8">
                <a:extLst>
                  <a:ext uri="{FF2B5EF4-FFF2-40B4-BE49-F238E27FC236}">
                    <a16:creationId xmlns="" xmlns:a16="http://schemas.microsoft.com/office/drawing/2014/main" id="{24EC969F-6E4A-4163-ABDA-4674429A3DC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19">
                <a:extLst>
                  <a:ext uri="{FF2B5EF4-FFF2-40B4-BE49-F238E27FC236}">
                    <a16:creationId xmlns="" xmlns:a16="http://schemas.microsoft.com/office/drawing/2014/main" id="{1B735C94-B049-42C6-9DEF-5DB70D58CE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0">
                <a:extLst>
                  <a:ext uri="{FF2B5EF4-FFF2-40B4-BE49-F238E27FC236}">
                    <a16:creationId xmlns="" xmlns:a16="http://schemas.microsoft.com/office/drawing/2014/main" id="{051C02E6-1954-478B-AEAE-BF8F36BE941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Rectangle 21">
                <a:extLst>
                  <a:ext uri="{FF2B5EF4-FFF2-40B4-BE49-F238E27FC236}">
                    <a16:creationId xmlns="" xmlns:a16="http://schemas.microsoft.com/office/drawing/2014/main" id="{6710B1C0-310A-48D0-B824-459D9AFC2FBC}"/>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1" name="Freeform 22">
                <a:extLst>
                  <a:ext uri="{FF2B5EF4-FFF2-40B4-BE49-F238E27FC236}">
                    <a16:creationId xmlns="" xmlns:a16="http://schemas.microsoft.com/office/drawing/2014/main" id="{1204A606-D9A6-4DC6-9F0E-D516EA1EB95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3">
                <a:extLst>
                  <a:ext uri="{FF2B5EF4-FFF2-40B4-BE49-F238E27FC236}">
                    <a16:creationId xmlns="" xmlns:a16="http://schemas.microsoft.com/office/drawing/2014/main" id="{EE569555-0243-4979-A537-C9B4AFD5F25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4">
                <a:extLst>
                  <a:ext uri="{FF2B5EF4-FFF2-40B4-BE49-F238E27FC236}">
                    <a16:creationId xmlns="" xmlns:a16="http://schemas.microsoft.com/office/drawing/2014/main" id="{D52A977D-4993-48AF-A792-F2DE0963914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5">
                <a:extLst>
                  <a:ext uri="{FF2B5EF4-FFF2-40B4-BE49-F238E27FC236}">
                    <a16:creationId xmlns="" xmlns:a16="http://schemas.microsoft.com/office/drawing/2014/main" id="{93CFF2DC-E52E-4D99-97D5-B0D7B792E50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6">
                <a:extLst>
                  <a:ext uri="{FF2B5EF4-FFF2-40B4-BE49-F238E27FC236}">
                    <a16:creationId xmlns="" xmlns:a16="http://schemas.microsoft.com/office/drawing/2014/main" id="{5E175372-AF09-42A7-B3D0-226C8348917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7">
                <a:extLst>
                  <a:ext uri="{FF2B5EF4-FFF2-40B4-BE49-F238E27FC236}">
                    <a16:creationId xmlns="" xmlns:a16="http://schemas.microsoft.com/office/drawing/2014/main" id="{ABF20BA9-F4B2-49EA-A573-578B1897747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8">
                <a:extLst>
                  <a:ext uri="{FF2B5EF4-FFF2-40B4-BE49-F238E27FC236}">
                    <a16:creationId xmlns="" xmlns:a16="http://schemas.microsoft.com/office/drawing/2014/main" id="{AA3A7A4B-C811-4E23-8BFD-5823A032DA3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29">
                <a:extLst>
                  <a:ext uri="{FF2B5EF4-FFF2-40B4-BE49-F238E27FC236}">
                    <a16:creationId xmlns="" xmlns:a16="http://schemas.microsoft.com/office/drawing/2014/main" id="{47537781-F057-4B97-AD8F-12FE9BE599A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0">
                <a:extLst>
                  <a:ext uri="{FF2B5EF4-FFF2-40B4-BE49-F238E27FC236}">
                    <a16:creationId xmlns="" xmlns:a16="http://schemas.microsoft.com/office/drawing/2014/main" id="{078883C7-EB52-4BB7-A9A7-F8C046A8331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31">
                <a:extLst>
                  <a:ext uri="{FF2B5EF4-FFF2-40B4-BE49-F238E27FC236}">
                    <a16:creationId xmlns="" xmlns:a16="http://schemas.microsoft.com/office/drawing/2014/main" id="{63CCBBF8-5972-4ED3-AB5B-46DC425B177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3" name="Group 12">
              <a:extLst>
                <a:ext uri="{FF2B5EF4-FFF2-40B4-BE49-F238E27FC236}">
                  <a16:creationId xmlns="" xmlns:a16="http://schemas.microsoft.com/office/drawing/2014/main" id="{A8C19883-37FB-437C-A3AA-89AA6239D3A9}"/>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4" name="Freeform 32">
                <a:extLst>
                  <a:ext uri="{FF2B5EF4-FFF2-40B4-BE49-F238E27FC236}">
                    <a16:creationId xmlns="" xmlns:a16="http://schemas.microsoft.com/office/drawing/2014/main" id="{AF1753DD-4CEF-45EC-B952-90EA8895D7C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3">
                <a:extLst>
                  <a:ext uri="{FF2B5EF4-FFF2-40B4-BE49-F238E27FC236}">
                    <a16:creationId xmlns="" xmlns:a16="http://schemas.microsoft.com/office/drawing/2014/main" id="{5B9356DB-C1BE-4D76-8FA7-4FBAA12D1D3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4">
                <a:extLst>
                  <a:ext uri="{FF2B5EF4-FFF2-40B4-BE49-F238E27FC236}">
                    <a16:creationId xmlns="" xmlns:a16="http://schemas.microsoft.com/office/drawing/2014/main" id="{C4F59561-572D-42BA-A6FD-F3AFA1A394D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5">
                <a:extLst>
                  <a:ext uri="{FF2B5EF4-FFF2-40B4-BE49-F238E27FC236}">
                    <a16:creationId xmlns="" xmlns:a16="http://schemas.microsoft.com/office/drawing/2014/main" id="{BB7A51A1-D509-4494-BAE2-1B96CAD4DB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6">
                <a:extLst>
                  <a:ext uri="{FF2B5EF4-FFF2-40B4-BE49-F238E27FC236}">
                    <a16:creationId xmlns="" xmlns:a16="http://schemas.microsoft.com/office/drawing/2014/main" id="{D3FE0B5A-55DE-4E56-8E9B-B92D1DB9A89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7">
                <a:extLst>
                  <a:ext uri="{FF2B5EF4-FFF2-40B4-BE49-F238E27FC236}">
                    <a16:creationId xmlns="" xmlns:a16="http://schemas.microsoft.com/office/drawing/2014/main" id="{F125661C-3A0E-4B6E-B2AB-1B08C892517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8">
                <a:extLst>
                  <a:ext uri="{FF2B5EF4-FFF2-40B4-BE49-F238E27FC236}">
                    <a16:creationId xmlns="" xmlns:a16="http://schemas.microsoft.com/office/drawing/2014/main" id="{39304006-EE77-438A-A0D1-537322356C1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39">
                <a:extLst>
                  <a:ext uri="{FF2B5EF4-FFF2-40B4-BE49-F238E27FC236}">
                    <a16:creationId xmlns="" xmlns:a16="http://schemas.microsoft.com/office/drawing/2014/main" id="{C6031DEB-4109-4049-82CF-DD06483A2CA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40">
                <a:extLst>
                  <a:ext uri="{FF2B5EF4-FFF2-40B4-BE49-F238E27FC236}">
                    <a16:creationId xmlns="" xmlns:a16="http://schemas.microsoft.com/office/drawing/2014/main" id="{65FC2657-18D6-4490-88D6-32E6B1C6FB1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Rectangle 41">
                <a:extLst>
                  <a:ext uri="{FF2B5EF4-FFF2-40B4-BE49-F238E27FC236}">
                    <a16:creationId xmlns="" xmlns:a16="http://schemas.microsoft.com/office/drawing/2014/main" id="{20BEA03B-3EAD-4FA2-BC9D-25A14D635CF6}"/>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useBgFill="1">
        <p:nvSpPr>
          <p:cNvPr id="114" name="Rectangle 51">
            <a:extLst>
              <a:ext uri="{FF2B5EF4-FFF2-40B4-BE49-F238E27FC236}">
                <a16:creationId xmlns="" xmlns:a16="http://schemas.microsoft.com/office/drawing/2014/main" id="{C2E4E997-8672-4FFD-B8EC-9932A8E471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4" name="Picture 2">
            <a:extLst>
              <a:ext uri="{FF2B5EF4-FFF2-40B4-BE49-F238E27FC236}">
                <a16:creationId xmlns="" xmlns:a16="http://schemas.microsoft.com/office/drawing/2014/main" id="{FE6BA9E6-1D9E-4D30-B528-D49FA1342E4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ytuł 1">
            <a:extLst>
              <a:ext uri="{FF2B5EF4-FFF2-40B4-BE49-F238E27FC236}">
                <a16:creationId xmlns="" xmlns:a16="http://schemas.microsoft.com/office/drawing/2014/main" id="{1340DE86-790E-D317-C7F2-FCBA522F5F43}"/>
              </a:ext>
            </a:extLst>
          </p:cNvPr>
          <p:cNvSpPr>
            <a:spLocks noGrp="1"/>
          </p:cNvSpPr>
          <p:nvPr>
            <p:ph type="title"/>
          </p:nvPr>
        </p:nvSpPr>
        <p:spPr>
          <a:xfrm>
            <a:off x="1141413" y="618518"/>
            <a:ext cx="4459286" cy="1478570"/>
          </a:xfrm>
        </p:spPr>
        <p:txBody>
          <a:bodyPr vert="horz" lIns="91440" tIns="45720" rIns="91440" bIns="45720" rtlCol="0" anchor="ctr">
            <a:normAutofit fontScale="90000"/>
          </a:bodyPr>
          <a:lstStyle/>
          <a:p>
            <a:r>
              <a:rPr lang="en-US" sz="3200" dirty="0"/>
              <a:t>Profilaktyka chorób zakaźnych</a:t>
            </a:r>
            <a:br>
              <a:rPr lang="en-US" sz="3200" dirty="0"/>
            </a:br>
            <a:endParaRPr lang="en-US" sz="3200" dirty="0"/>
          </a:p>
        </p:txBody>
      </p:sp>
      <p:sp>
        <p:nvSpPr>
          <p:cNvPr id="4" name="pole tekstowe 3">
            <a:extLst>
              <a:ext uri="{FF2B5EF4-FFF2-40B4-BE49-F238E27FC236}">
                <a16:creationId xmlns="" xmlns:a16="http://schemas.microsoft.com/office/drawing/2014/main" id="{384D8A10-9892-950F-62A6-22994E136C94}"/>
              </a:ext>
            </a:extLst>
          </p:cNvPr>
          <p:cNvSpPr txBox="1"/>
          <p:nvPr/>
        </p:nvSpPr>
        <p:spPr>
          <a:xfrm>
            <a:off x="1085851" y="1722521"/>
            <a:ext cx="4459287" cy="3965046"/>
          </a:xfrm>
          <a:prstGeom prst="rect">
            <a:avLst/>
          </a:prstGeom>
        </p:spPr>
        <p:txBody>
          <a:bodyPr vert="horz" lIns="91440" tIns="45720" rIns="91440" bIns="45720" rtlCol="0">
            <a:normAutofit lnSpcReduction="10000"/>
          </a:bodyPr>
          <a:lstStyle/>
          <a:p>
            <a:pPr defTabSz="914400">
              <a:lnSpc>
                <a:spcPct val="120000"/>
              </a:lnSpc>
              <a:spcAft>
                <a:spcPts val="600"/>
              </a:spcAft>
              <a:buSzPct val="125000"/>
            </a:pPr>
            <a:r>
              <a:rPr lang="en-US" sz="2000" dirty="0">
                <a:solidFill>
                  <a:schemeClr val="bg1"/>
                </a:solidFill>
                <a:latin typeface="Arial" panose="020B0604020202020204" pitchFamily="34" charset="0"/>
                <a:cs typeface="Arial" panose="020B0604020202020204" pitchFamily="34" charset="0"/>
              </a:rPr>
              <a:t>Najważniejszym elementem profilaktyki zdrowotnej jest unikanie czynników chorobotwórczych, przestrzeganie zasad higieny, utrwalanie zasad zdrowego stylu życia oraz ich propagowanie. Profilaktyka zdrowotna to wszystkie działania, które mają na celu zapobieganie chorobom. Składa się na nią wczesne wykrycie choroby, jej leczenie i ograniczenie powikłań.</a:t>
            </a:r>
          </a:p>
        </p:txBody>
      </p:sp>
      <p:pic>
        <p:nvPicPr>
          <p:cNvPr id="3" name="Obraz 2">
            <a:extLst>
              <a:ext uri="{FF2B5EF4-FFF2-40B4-BE49-F238E27FC236}">
                <a16:creationId xmlns="" xmlns:a16="http://schemas.microsoft.com/office/drawing/2014/main" id="{FA2BEC06-6303-7DFD-DE48-4D4CAD153545}"/>
              </a:ext>
            </a:extLst>
          </p:cNvPr>
          <p:cNvPicPr>
            <a:picLocks noChangeAspect="1"/>
          </p:cNvPicPr>
          <p:nvPr/>
        </p:nvPicPr>
        <p:blipFill>
          <a:blip r:embed="rId4"/>
          <a:stretch>
            <a:fillRect/>
          </a:stretch>
        </p:blipFill>
        <p:spPr>
          <a:xfrm>
            <a:off x="6096000" y="1363601"/>
            <a:ext cx="5456279" cy="410584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15" name="Group 55">
            <a:extLst>
              <a:ext uri="{FF2B5EF4-FFF2-40B4-BE49-F238E27FC236}">
                <a16:creationId xmlns="" xmlns:a16="http://schemas.microsoft.com/office/drawing/2014/main" id="{453E4DEE-E996-40F8-8635-0FF43D7348F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57" name="Rectangle 5">
              <a:extLst>
                <a:ext uri="{FF2B5EF4-FFF2-40B4-BE49-F238E27FC236}">
                  <a16:creationId xmlns="" xmlns:a16="http://schemas.microsoft.com/office/drawing/2014/main" id="{08BD1D3E-43CE-49EB-A424-0738950C6424}"/>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8" name="Freeform 6">
              <a:extLst>
                <a:ext uri="{FF2B5EF4-FFF2-40B4-BE49-F238E27FC236}">
                  <a16:creationId xmlns="" xmlns:a16="http://schemas.microsoft.com/office/drawing/2014/main" id="{E9182037-E3FA-489A-95D5-29E4248420D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7">
              <a:extLst>
                <a:ext uri="{FF2B5EF4-FFF2-40B4-BE49-F238E27FC236}">
                  <a16:creationId xmlns="" xmlns:a16="http://schemas.microsoft.com/office/drawing/2014/main" id="{E8864E76-AD7F-4BEE-B3F6-A78FA42AEFA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8">
              <a:extLst>
                <a:ext uri="{FF2B5EF4-FFF2-40B4-BE49-F238E27FC236}">
                  <a16:creationId xmlns="" xmlns:a16="http://schemas.microsoft.com/office/drawing/2014/main" id="{8AD071B3-046D-4479-91FE-01E9AD7C8AA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9">
              <a:extLst>
                <a:ext uri="{FF2B5EF4-FFF2-40B4-BE49-F238E27FC236}">
                  <a16:creationId xmlns="" xmlns:a16="http://schemas.microsoft.com/office/drawing/2014/main" id="{91D776F5-E902-4A4D-A75D-A46E063C9F3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10">
              <a:extLst>
                <a:ext uri="{FF2B5EF4-FFF2-40B4-BE49-F238E27FC236}">
                  <a16:creationId xmlns="" xmlns:a16="http://schemas.microsoft.com/office/drawing/2014/main" id="{EBED8F24-A998-4952-AB68-E2074F0746F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11">
              <a:extLst>
                <a:ext uri="{FF2B5EF4-FFF2-40B4-BE49-F238E27FC236}">
                  <a16:creationId xmlns="" xmlns:a16="http://schemas.microsoft.com/office/drawing/2014/main" id="{74D7A646-8CDC-49B3-9C44-3EF38DB4264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12">
              <a:extLst>
                <a:ext uri="{FF2B5EF4-FFF2-40B4-BE49-F238E27FC236}">
                  <a16:creationId xmlns="" xmlns:a16="http://schemas.microsoft.com/office/drawing/2014/main" id="{D4E99D14-E4F4-419B-9AAF-8D1CEAB28A2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13">
              <a:extLst>
                <a:ext uri="{FF2B5EF4-FFF2-40B4-BE49-F238E27FC236}">
                  <a16:creationId xmlns="" xmlns:a16="http://schemas.microsoft.com/office/drawing/2014/main" id="{377E106C-5445-4A52-9F7E-DA173874429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14">
              <a:extLst>
                <a:ext uri="{FF2B5EF4-FFF2-40B4-BE49-F238E27FC236}">
                  <a16:creationId xmlns="" xmlns:a16="http://schemas.microsoft.com/office/drawing/2014/main" id="{752BFE96-D378-4BAE-A64B-F851A34C477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Freeform 15">
              <a:extLst>
                <a:ext uri="{FF2B5EF4-FFF2-40B4-BE49-F238E27FC236}">
                  <a16:creationId xmlns="" xmlns:a16="http://schemas.microsoft.com/office/drawing/2014/main" id="{B88FFB19-5A5E-4078-B467-9D4ABD21BD9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8" name="Line 16">
              <a:extLst>
                <a:ext uri="{FF2B5EF4-FFF2-40B4-BE49-F238E27FC236}">
                  <a16:creationId xmlns="" xmlns:a16="http://schemas.microsoft.com/office/drawing/2014/main" id="{11042975-3D19-4728-BCDA-D3F5CD633EDB}"/>
                </a:ext>
                <a:ext uri="{C183D7F6-B498-43B3-948B-1728B52AA6E4}">
                  <adec:decorative xmlns="" xmlns:adec="http://schemas.microsoft.com/office/drawing/2017/decorative" val="1"/>
                </a:ext>
              </a:extLst>
            </p:cNvPr>
            <p:cNvSpPr>
              <a:spLocks noChangeShapeType="1"/>
            </p:cNvSpPr>
            <p:nvPr>
              <p:extLst>
                <p:ext uri="{386F3935-93C4-4BCD-93E2-E3B085C9AB24}">
                  <p16:designElem xmlns=""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69" name="Freeform 17">
              <a:extLst>
                <a:ext uri="{FF2B5EF4-FFF2-40B4-BE49-F238E27FC236}">
                  <a16:creationId xmlns="" xmlns:a16="http://schemas.microsoft.com/office/drawing/2014/main" id="{A28972BD-D2E1-4DCA-A907-2E3B6F60664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18">
              <a:extLst>
                <a:ext uri="{FF2B5EF4-FFF2-40B4-BE49-F238E27FC236}">
                  <a16:creationId xmlns="" xmlns:a16="http://schemas.microsoft.com/office/drawing/2014/main" id="{1C806824-5C2D-4747-B038-69EE4074B3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Freeform 19">
              <a:extLst>
                <a:ext uri="{FF2B5EF4-FFF2-40B4-BE49-F238E27FC236}">
                  <a16:creationId xmlns="" xmlns:a16="http://schemas.microsoft.com/office/drawing/2014/main" id="{3B33F710-16D7-4F48-BFCA-66C9CA2352C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2" name="Freeform 20">
              <a:extLst>
                <a:ext uri="{FF2B5EF4-FFF2-40B4-BE49-F238E27FC236}">
                  <a16:creationId xmlns="" xmlns:a16="http://schemas.microsoft.com/office/drawing/2014/main" id="{6C8C8ED4-90FA-4E97-AAF0-D5D51E6A935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3" name="Rectangle 21">
              <a:extLst>
                <a:ext uri="{FF2B5EF4-FFF2-40B4-BE49-F238E27FC236}">
                  <a16:creationId xmlns="" xmlns:a16="http://schemas.microsoft.com/office/drawing/2014/main" id="{6C5EB9C1-B25F-4172-8A96-5950ECC828FC}"/>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4" name="Freeform 22">
              <a:extLst>
                <a:ext uri="{FF2B5EF4-FFF2-40B4-BE49-F238E27FC236}">
                  <a16:creationId xmlns="" xmlns:a16="http://schemas.microsoft.com/office/drawing/2014/main" id="{097E6E8A-9373-4655-882B-21715CCE97E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23">
              <a:extLst>
                <a:ext uri="{FF2B5EF4-FFF2-40B4-BE49-F238E27FC236}">
                  <a16:creationId xmlns="" xmlns:a16="http://schemas.microsoft.com/office/drawing/2014/main" id="{EB8CC766-1206-4372-ACAF-8230AF4D542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24">
              <a:extLst>
                <a:ext uri="{FF2B5EF4-FFF2-40B4-BE49-F238E27FC236}">
                  <a16:creationId xmlns="" xmlns:a16="http://schemas.microsoft.com/office/drawing/2014/main" id="{1C8E2511-2489-47B2-9C19-C410910DD90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25">
              <a:extLst>
                <a:ext uri="{FF2B5EF4-FFF2-40B4-BE49-F238E27FC236}">
                  <a16:creationId xmlns="" xmlns:a16="http://schemas.microsoft.com/office/drawing/2014/main" id="{D7820196-0A47-47EF-832C-A688E8977D6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26">
              <a:extLst>
                <a:ext uri="{FF2B5EF4-FFF2-40B4-BE49-F238E27FC236}">
                  <a16:creationId xmlns="" xmlns:a16="http://schemas.microsoft.com/office/drawing/2014/main" id="{4982E0BF-34AE-48A3-AD6B-E0F3CD05DB3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27">
              <a:extLst>
                <a:ext uri="{FF2B5EF4-FFF2-40B4-BE49-F238E27FC236}">
                  <a16:creationId xmlns="" xmlns:a16="http://schemas.microsoft.com/office/drawing/2014/main" id="{CD34643B-9DF2-4310-8868-48252C3393F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28">
              <a:extLst>
                <a:ext uri="{FF2B5EF4-FFF2-40B4-BE49-F238E27FC236}">
                  <a16:creationId xmlns="" xmlns:a16="http://schemas.microsoft.com/office/drawing/2014/main" id="{4E020C4E-AF64-44A8-B830-779541D8D54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29">
              <a:extLst>
                <a:ext uri="{FF2B5EF4-FFF2-40B4-BE49-F238E27FC236}">
                  <a16:creationId xmlns="" xmlns:a16="http://schemas.microsoft.com/office/drawing/2014/main" id="{D97BC3D3-B1B3-4825-9169-BBEF1DBCF05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30">
              <a:extLst>
                <a:ext uri="{FF2B5EF4-FFF2-40B4-BE49-F238E27FC236}">
                  <a16:creationId xmlns="" xmlns:a16="http://schemas.microsoft.com/office/drawing/2014/main" id="{A750DC4F-1DAF-470E-98C6-6C68DEB9336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31">
              <a:extLst>
                <a:ext uri="{FF2B5EF4-FFF2-40B4-BE49-F238E27FC236}">
                  <a16:creationId xmlns="" xmlns:a16="http://schemas.microsoft.com/office/drawing/2014/main" id="{2F99594A-5BBD-4E10-A818-8BE52B7D952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1471479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 xmlns:a16="http://schemas.microsoft.com/office/drawing/2014/main" id="{174E31E4-530B-4247-962C-F46F5F66DFF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591" y="0"/>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11" name="Group 10">
            <a:extLst>
              <a:ext uri="{FF2B5EF4-FFF2-40B4-BE49-F238E27FC236}">
                <a16:creationId xmlns="" xmlns:a16="http://schemas.microsoft.com/office/drawing/2014/main" id="{96FA2727-C33B-44D1-885B-76DC0424E57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12053888" cy="6858001"/>
            <a:chOff x="-14288" y="0"/>
            <a:chExt cx="12053888" cy="6858001"/>
          </a:xfrm>
        </p:grpSpPr>
        <p:grpSp>
          <p:nvGrpSpPr>
            <p:cNvPr id="12" name="Group 11">
              <a:extLst>
                <a:ext uri="{FF2B5EF4-FFF2-40B4-BE49-F238E27FC236}">
                  <a16:creationId xmlns="" xmlns:a16="http://schemas.microsoft.com/office/drawing/2014/main" id="{4A64FD4C-29BA-46E7-AE31-AB38BB694295}"/>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4" name="Rectangle 5">
                <a:extLst>
                  <a:ext uri="{FF2B5EF4-FFF2-40B4-BE49-F238E27FC236}">
                    <a16:creationId xmlns="" xmlns:a16="http://schemas.microsoft.com/office/drawing/2014/main" id="{A28E5FB6-5905-4F5D-A6CE-E6222C405E5B}"/>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25" name="Freeform 6">
                <a:extLst>
                  <a:ext uri="{FF2B5EF4-FFF2-40B4-BE49-F238E27FC236}">
                    <a16:creationId xmlns="" xmlns:a16="http://schemas.microsoft.com/office/drawing/2014/main" id="{F838FE17-378C-4BCE-80C0-FDD1CB074E2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6" name="Freeform 7">
                <a:extLst>
                  <a:ext uri="{FF2B5EF4-FFF2-40B4-BE49-F238E27FC236}">
                    <a16:creationId xmlns="" xmlns:a16="http://schemas.microsoft.com/office/drawing/2014/main" id="{12A1474E-6A37-4F4D-A638-DD0EC0A5B5B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7" name="Freeform 8">
                <a:extLst>
                  <a:ext uri="{FF2B5EF4-FFF2-40B4-BE49-F238E27FC236}">
                    <a16:creationId xmlns="" xmlns:a16="http://schemas.microsoft.com/office/drawing/2014/main" id="{49EA8CC2-4D0F-4C86-9CA9-FC3792FED1C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8" name="Freeform 9">
                <a:extLst>
                  <a:ext uri="{FF2B5EF4-FFF2-40B4-BE49-F238E27FC236}">
                    <a16:creationId xmlns="" xmlns:a16="http://schemas.microsoft.com/office/drawing/2014/main" id="{69548BD5-92E6-42BD-9719-16AA005C567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9" name="Freeform 10">
                <a:extLst>
                  <a:ext uri="{FF2B5EF4-FFF2-40B4-BE49-F238E27FC236}">
                    <a16:creationId xmlns="" xmlns:a16="http://schemas.microsoft.com/office/drawing/2014/main" id="{93005965-F240-4349-A563-515973BF01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0" name="Freeform 11">
                <a:extLst>
                  <a:ext uri="{FF2B5EF4-FFF2-40B4-BE49-F238E27FC236}">
                    <a16:creationId xmlns="" xmlns:a16="http://schemas.microsoft.com/office/drawing/2014/main" id="{277A546F-05BB-4274-A6A6-9DACC27ABCF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1" name="Freeform 12">
                <a:extLst>
                  <a:ext uri="{FF2B5EF4-FFF2-40B4-BE49-F238E27FC236}">
                    <a16:creationId xmlns="" xmlns:a16="http://schemas.microsoft.com/office/drawing/2014/main" id="{7BE7FF91-E18E-41AA-A952-07CB0C02C8B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2" name="Freeform 13">
                <a:extLst>
                  <a:ext uri="{FF2B5EF4-FFF2-40B4-BE49-F238E27FC236}">
                    <a16:creationId xmlns="" xmlns:a16="http://schemas.microsoft.com/office/drawing/2014/main" id="{3F6A31AA-E4FB-4DD0-9AB1-BDD994CFA50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3" name="Freeform 14">
                <a:extLst>
                  <a:ext uri="{FF2B5EF4-FFF2-40B4-BE49-F238E27FC236}">
                    <a16:creationId xmlns="" xmlns:a16="http://schemas.microsoft.com/office/drawing/2014/main" id="{F99B8398-08D8-4C1E-8D7F-BAFB4D39376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4" name="Freeform 15">
                <a:extLst>
                  <a:ext uri="{FF2B5EF4-FFF2-40B4-BE49-F238E27FC236}">
                    <a16:creationId xmlns="" xmlns:a16="http://schemas.microsoft.com/office/drawing/2014/main" id="{CD3984BB-CCC2-49D9-A80B-9507BE5A916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5" name="Line 16">
                <a:extLst>
                  <a:ext uri="{FF2B5EF4-FFF2-40B4-BE49-F238E27FC236}">
                    <a16:creationId xmlns="" xmlns:a16="http://schemas.microsoft.com/office/drawing/2014/main" id="{78FF7C07-82F5-4A64-9D71-29CBE1B79007}"/>
                  </a:ext>
                  <a:ext uri="{C183D7F6-B498-43B3-948B-1728B52AA6E4}">
                    <adec:decorative xmlns="" xmlns:adec="http://schemas.microsoft.com/office/drawing/2017/decorative" val="1"/>
                  </a:ext>
                </a:extLst>
              </p:cNvPr>
              <p:cNvSpPr>
                <a:spLocks noChangeShapeType="1"/>
              </p:cNvSpPr>
              <p:nvPr>
                <p:extLst>
                  <p:ext uri="{386F3935-93C4-4BCD-93E2-E3B085C9AB24}">
                    <p16:designElem xmlns=""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6" name="Freeform 17">
                <a:extLst>
                  <a:ext uri="{FF2B5EF4-FFF2-40B4-BE49-F238E27FC236}">
                    <a16:creationId xmlns="" xmlns:a16="http://schemas.microsoft.com/office/drawing/2014/main" id="{7F1773CA-6AE7-4723-B072-CEC5F3829B4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7" name="Freeform 18">
                <a:extLst>
                  <a:ext uri="{FF2B5EF4-FFF2-40B4-BE49-F238E27FC236}">
                    <a16:creationId xmlns="" xmlns:a16="http://schemas.microsoft.com/office/drawing/2014/main" id="{D5EC23E0-B877-4A62-B084-5407401FB6A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8" name="Freeform 19">
                <a:extLst>
                  <a:ext uri="{FF2B5EF4-FFF2-40B4-BE49-F238E27FC236}">
                    <a16:creationId xmlns="" xmlns:a16="http://schemas.microsoft.com/office/drawing/2014/main" id="{633C4B0E-E7C6-4A1A-9D3A-80C8E3C59DC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9" name="Freeform 20">
                <a:extLst>
                  <a:ext uri="{FF2B5EF4-FFF2-40B4-BE49-F238E27FC236}">
                    <a16:creationId xmlns="" xmlns:a16="http://schemas.microsoft.com/office/drawing/2014/main" id="{AB21372F-73AC-4C69-81F0-0D44D36F6EF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0" name="Rectangle 21">
                <a:extLst>
                  <a:ext uri="{FF2B5EF4-FFF2-40B4-BE49-F238E27FC236}">
                    <a16:creationId xmlns="" xmlns:a16="http://schemas.microsoft.com/office/drawing/2014/main" id="{B5619D97-D7A8-4DFF-8AB1-F4B393C1B408}"/>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41" name="Freeform 22">
                <a:extLst>
                  <a:ext uri="{FF2B5EF4-FFF2-40B4-BE49-F238E27FC236}">
                    <a16:creationId xmlns="" xmlns:a16="http://schemas.microsoft.com/office/drawing/2014/main" id="{55E03CED-9618-41BB-898B-2FECEFD7B74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2" name="Freeform 23">
                <a:extLst>
                  <a:ext uri="{FF2B5EF4-FFF2-40B4-BE49-F238E27FC236}">
                    <a16:creationId xmlns="" xmlns:a16="http://schemas.microsoft.com/office/drawing/2014/main" id="{78F0A5C5-589E-4053-A41A-FA77210C3D8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3" name="Freeform 24">
                <a:extLst>
                  <a:ext uri="{FF2B5EF4-FFF2-40B4-BE49-F238E27FC236}">
                    <a16:creationId xmlns="" xmlns:a16="http://schemas.microsoft.com/office/drawing/2014/main" id="{AC2718F8-15C5-4DAB-B194-AAEE8A205E4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4" name="Freeform 25">
                <a:extLst>
                  <a:ext uri="{FF2B5EF4-FFF2-40B4-BE49-F238E27FC236}">
                    <a16:creationId xmlns="" xmlns:a16="http://schemas.microsoft.com/office/drawing/2014/main" id="{23C6608B-EA21-4579-B33F-55E52AC2875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5" name="Freeform 26">
                <a:extLst>
                  <a:ext uri="{FF2B5EF4-FFF2-40B4-BE49-F238E27FC236}">
                    <a16:creationId xmlns="" xmlns:a16="http://schemas.microsoft.com/office/drawing/2014/main" id="{4A2FEFA2-D838-4CE1-90BA-B6C2EEB543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6" name="Freeform 27">
                <a:extLst>
                  <a:ext uri="{FF2B5EF4-FFF2-40B4-BE49-F238E27FC236}">
                    <a16:creationId xmlns="" xmlns:a16="http://schemas.microsoft.com/office/drawing/2014/main" id="{1A39CA24-DF18-4FCC-8265-36FC72ED58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7" name="Freeform 28">
                <a:extLst>
                  <a:ext uri="{FF2B5EF4-FFF2-40B4-BE49-F238E27FC236}">
                    <a16:creationId xmlns="" xmlns:a16="http://schemas.microsoft.com/office/drawing/2014/main" id="{50A32DBD-9B22-49C3-A628-A98533FBF4F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8" name="Freeform 29">
                <a:extLst>
                  <a:ext uri="{FF2B5EF4-FFF2-40B4-BE49-F238E27FC236}">
                    <a16:creationId xmlns="" xmlns:a16="http://schemas.microsoft.com/office/drawing/2014/main" id="{A3C0B30D-BB1A-4B3D-A162-3EBE6267F21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9" name="Freeform 30">
                <a:extLst>
                  <a:ext uri="{FF2B5EF4-FFF2-40B4-BE49-F238E27FC236}">
                    <a16:creationId xmlns="" xmlns:a16="http://schemas.microsoft.com/office/drawing/2014/main" id="{092B125A-1548-445E-8689-07BEEC81559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0" name="Freeform 31">
                <a:extLst>
                  <a:ext uri="{FF2B5EF4-FFF2-40B4-BE49-F238E27FC236}">
                    <a16:creationId xmlns="" xmlns:a16="http://schemas.microsoft.com/office/drawing/2014/main" id="{D6A7D7B9-9A7E-4FD2-A1B4-1C5CFAE5498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grpSp>
        <p:grpSp>
          <p:nvGrpSpPr>
            <p:cNvPr id="13" name="Group 12">
              <a:extLst>
                <a:ext uri="{FF2B5EF4-FFF2-40B4-BE49-F238E27FC236}">
                  <a16:creationId xmlns="" xmlns:a16="http://schemas.microsoft.com/office/drawing/2014/main" id="{DB1B0C3F-D935-4306-B5B1-6AA635881120}"/>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4" name="Freeform 32">
                <a:extLst>
                  <a:ext uri="{FF2B5EF4-FFF2-40B4-BE49-F238E27FC236}">
                    <a16:creationId xmlns="" xmlns:a16="http://schemas.microsoft.com/office/drawing/2014/main" id="{75BC67F5-D485-467A-BCCB-D062EB6DD0E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5" name="Freeform 33">
                <a:extLst>
                  <a:ext uri="{FF2B5EF4-FFF2-40B4-BE49-F238E27FC236}">
                    <a16:creationId xmlns="" xmlns:a16="http://schemas.microsoft.com/office/drawing/2014/main" id="{7FB0B620-AB12-4F0B-AD1C-A47A5FBC632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6" name="Freeform 34">
                <a:extLst>
                  <a:ext uri="{FF2B5EF4-FFF2-40B4-BE49-F238E27FC236}">
                    <a16:creationId xmlns="" xmlns:a16="http://schemas.microsoft.com/office/drawing/2014/main" id="{6AEFA891-E591-4F7F-9DBA-FC78E9B8F1B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7" name="Freeform 35">
                <a:extLst>
                  <a:ext uri="{FF2B5EF4-FFF2-40B4-BE49-F238E27FC236}">
                    <a16:creationId xmlns="" xmlns:a16="http://schemas.microsoft.com/office/drawing/2014/main" id="{78921FFF-4B57-4E33-BE94-5A8BFC95E03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8" name="Freeform 36">
                <a:extLst>
                  <a:ext uri="{FF2B5EF4-FFF2-40B4-BE49-F238E27FC236}">
                    <a16:creationId xmlns="" xmlns:a16="http://schemas.microsoft.com/office/drawing/2014/main" id="{0C4A1658-5AAE-4925-B106-BC0A17862E7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9" name="Freeform 37">
                <a:extLst>
                  <a:ext uri="{FF2B5EF4-FFF2-40B4-BE49-F238E27FC236}">
                    <a16:creationId xmlns="" xmlns:a16="http://schemas.microsoft.com/office/drawing/2014/main" id="{DE6DF3EB-099A-427A-A999-3BAF3BCA94E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0" name="Freeform 38">
                <a:extLst>
                  <a:ext uri="{FF2B5EF4-FFF2-40B4-BE49-F238E27FC236}">
                    <a16:creationId xmlns="" xmlns:a16="http://schemas.microsoft.com/office/drawing/2014/main" id="{CC595EFE-4690-4B81-83B1-F863B951B0E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1" name="Freeform 39">
                <a:extLst>
                  <a:ext uri="{FF2B5EF4-FFF2-40B4-BE49-F238E27FC236}">
                    <a16:creationId xmlns="" xmlns:a16="http://schemas.microsoft.com/office/drawing/2014/main" id="{400FAC39-AEAC-4B54-9694-29D537C203B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2" name="Freeform 40">
                <a:extLst>
                  <a:ext uri="{FF2B5EF4-FFF2-40B4-BE49-F238E27FC236}">
                    <a16:creationId xmlns="" xmlns:a16="http://schemas.microsoft.com/office/drawing/2014/main" id="{C61298B0-056E-4D83-B168-1C054A17A0C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3" name="Rectangle 41">
                <a:extLst>
                  <a:ext uri="{FF2B5EF4-FFF2-40B4-BE49-F238E27FC236}">
                    <a16:creationId xmlns="" xmlns:a16="http://schemas.microsoft.com/office/drawing/2014/main" id="{9F9E69A2-F9B0-40C2-BDC8-143835426BEF}"/>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grpSp>
      </p:grpSp>
      <p:sp useBgFill="1">
        <p:nvSpPr>
          <p:cNvPr id="52" name="Rectangle 51">
            <a:extLst>
              <a:ext uri="{FF2B5EF4-FFF2-40B4-BE49-F238E27FC236}">
                <a16:creationId xmlns="" xmlns:a16="http://schemas.microsoft.com/office/drawing/2014/main" id="{2EEF4763-EB4A-4A35-89EB-AD2763B48C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ACE0B4AD-2DEC-7C50-8AB0-4016ED09BB3A}"/>
              </a:ext>
            </a:extLst>
          </p:cNvPr>
          <p:cNvSpPr>
            <a:spLocks noGrp="1"/>
          </p:cNvSpPr>
          <p:nvPr>
            <p:ph type="title"/>
          </p:nvPr>
        </p:nvSpPr>
        <p:spPr>
          <a:xfrm>
            <a:off x="1141413" y="618518"/>
            <a:ext cx="9905998" cy="1478570"/>
          </a:xfrm>
        </p:spPr>
        <p:txBody>
          <a:bodyPr vert="horz" lIns="91440" tIns="45720" rIns="91440" bIns="45720" rtlCol="0" anchor="ctr">
            <a:normAutofit/>
          </a:bodyPr>
          <a:lstStyle/>
          <a:p>
            <a:r>
              <a:rPr lang="en-US" sz="3300" b="0" i="0" dirty="0">
                <a:effectLst/>
              </a:rPr>
              <a:t>Działania zapobiegawcze chorobom zakaźnym</a:t>
            </a:r>
            <a:br>
              <a:rPr lang="en-US" sz="3300" b="0" i="0" dirty="0">
                <a:effectLst/>
              </a:rPr>
            </a:br>
            <a:endParaRPr lang="en-US" sz="3300" dirty="0"/>
          </a:p>
        </p:txBody>
      </p:sp>
      <p:graphicFrame>
        <p:nvGraphicFramePr>
          <p:cNvPr id="5" name="Symbol zastępczy zawartości 2">
            <a:extLst>
              <a:ext uri="{FF2B5EF4-FFF2-40B4-BE49-F238E27FC236}">
                <a16:creationId xmlns="" xmlns:a16="http://schemas.microsoft.com/office/drawing/2014/main" id="{459ACC09-BC21-486C-2B03-06128F3BB686}"/>
              </a:ext>
            </a:extLst>
          </p:cNvPr>
          <p:cNvGraphicFramePr>
            <a:graphicFrameLocks noGrp="1"/>
          </p:cNvGraphicFramePr>
          <p:nvPr>
            <p:ph idx="4294967295"/>
            <p:extLst>
              <p:ext uri="{D42A27DB-BD31-4B8C-83A1-F6EECF244321}">
                <p14:modId xmlns:p14="http://schemas.microsoft.com/office/powerpoint/2010/main" val="3128120845"/>
              </p:ext>
            </p:extLst>
          </p:nvPr>
        </p:nvGraphicFramePr>
        <p:xfrm>
          <a:off x="1141411" y="2440771"/>
          <a:ext cx="9905999" cy="358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4626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bwód">
  <a:themeElements>
    <a:clrScheme name="Obwód">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bwód">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bwód">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3647B16D5AC834E9C6A808C8014BCC0" ma:contentTypeVersion="4" ma:contentTypeDescription="Utwórz nowy dokument." ma:contentTypeScope="" ma:versionID="598321402e634c8cb3273462693b6224">
  <xsd:schema xmlns:xsd="http://www.w3.org/2001/XMLSchema" xmlns:xs="http://www.w3.org/2001/XMLSchema" xmlns:p="http://schemas.microsoft.com/office/2006/metadata/properties" xmlns:ns3="7b369fb7-f34d-4c18-ad64-8319854ba68e" targetNamespace="http://schemas.microsoft.com/office/2006/metadata/properties" ma:root="true" ma:fieldsID="e1e4b76e7857499b105d0c0a768056f1" ns3:_="">
    <xsd:import namespace="7b369fb7-f34d-4c18-ad64-8319854ba68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369fb7-f34d-4c18-ad64-8319854ba6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7CA346-2E74-48FD-B018-8B72AAB141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369fb7-f34d-4c18-ad64-8319854ba6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C10820-279B-4B9D-A51E-96CED2EB85C1}">
  <ds:schemaRefs>
    <ds:schemaRef ds:uri="http://schemas.microsoft.com/sharepoint/v3/contenttype/forms"/>
  </ds:schemaRefs>
</ds:datastoreItem>
</file>

<file path=customXml/itemProps3.xml><?xml version="1.0" encoding="utf-8"?>
<ds:datastoreItem xmlns:ds="http://schemas.openxmlformats.org/officeDocument/2006/customXml" ds:itemID="{AEB93EBB-F42F-4C08-9ED0-A3BF2D8A8920}">
  <ds:schemaRefs>
    <ds:schemaRef ds:uri="http://schemas.microsoft.com/office/2006/documentManagement/types"/>
    <ds:schemaRef ds:uri="7b369fb7-f34d-4c18-ad64-8319854ba68e"/>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TM04033919[[fn=Obwód]]</Template>
  <TotalTime>625</TotalTime>
  <Words>506</Words>
  <Application>Microsoft Office PowerPoint</Application>
  <PresentationFormat>Panoramiczny</PresentationFormat>
  <Paragraphs>52</Paragraphs>
  <Slides>15</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15</vt:i4>
      </vt:variant>
    </vt:vector>
  </HeadingPairs>
  <TitlesOfParts>
    <vt:vector size="19" baseType="lpstr">
      <vt:lpstr>Arial</vt:lpstr>
      <vt:lpstr>Trebuchet MS</vt:lpstr>
      <vt:lpstr>Tw Cen MT</vt:lpstr>
      <vt:lpstr>Obwód</vt:lpstr>
      <vt:lpstr>Profilaktyka chorób zakaźnych </vt:lpstr>
      <vt:lpstr>Czym są choroby zakaźne?</vt:lpstr>
      <vt:lpstr>Prezentacja programu PowerPoint</vt:lpstr>
      <vt:lpstr>Drogi przenoszenia chorób zakaźnych</vt:lpstr>
      <vt:lpstr>Drogi przenoszenia chorób zakaźnych</vt:lpstr>
      <vt:lpstr>Prezentacja programu PowerPoint</vt:lpstr>
      <vt:lpstr>Najczęściej występujące choroby zakaźne w Polsce </vt:lpstr>
      <vt:lpstr>Profilaktyka chorób zakaźnych </vt:lpstr>
      <vt:lpstr>Działania zapobiegawcze chorobom zakaźnym </vt:lpstr>
      <vt:lpstr>Szczepienia – profilaktyka chorób zakaźnych</vt:lpstr>
      <vt:lpstr>Szczepionki a odporność  populacyjna (zbiorowiskowa)</vt:lpstr>
      <vt:lpstr>Prezentacja programu PowerPoint</vt:lpstr>
      <vt:lpstr>Prezentacja programu PowerPoint</vt:lpstr>
      <vt:lpstr>Bibliografia</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Profilaktyka chorób zakaźnych</dc:title>
  <dc:creator>Małgorzata Godek</dc:creator>
  <cp:lastModifiedBy>Fujitsu</cp:lastModifiedBy>
  <cp:revision>6</cp:revision>
  <dcterms:created xsi:type="dcterms:W3CDTF">2022-09-05T16:44:03Z</dcterms:created>
  <dcterms:modified xsi:type="dcterms:W3CDTF">2022-09-13T08:17:39Z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0x01010083647B16D5AC834E9C6A808C8014BCC0</vt:lpwstr>
  </property>
</Properties>
</file>